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07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3.png" ContentType="image/png"/>
  <Override PartName="/ppt/media/image2.jpeg" ContentType="image/jpeg"/>
  <Override PartName="/ppt/media/image4.gif" ContentType="image/gif"/>
  <Override PartName="/ppt/media/image7.jpeg" ContentType="image/jpeg"/>
  <Override PartName="/ppt/media/image5.jpeg" ContentType="image/jpeg"/>
  <Override PartName="/ppt/media/image6.png" ContentType="image/png"/>
  <Override PartName="/ppt/media/image8.jpeg" ContentType="image/jpeg"/>
  <Override PartName="/ppt/media/image9.jpeg" ContentType="image/jpeg"/>
  <Override PartName="/ppt/media/image1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1620000" y="216000"/>
            <a:ext cx="8098920" cy="433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200088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349776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/>
          </p:nvPr>
        </p:nvSpPr>
        <p:spPr>
          <a:xfrm>
            <a:off x="200088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/>
          </p:nvPr>
        </p:nvSpPr>
        <p:spPr>
          <a:xfrm>
            <a:off x="349776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subTitle"/>
          </p:nvPr>
        </p:nvSpPr>
        <p:spPr>
          <a:xfrm>
            <a:off x="1620000" y="216000"/>
            <a:ext cx="8098920" cy="433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5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/>
          </p:nvPr>
        </p:nvSpPr>
        <p:spPr>
          <a:xfrm>
            <a:off x="200088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/>
          </p:nvPr>
        </p:nvSpPr>
        <p:spPr>
          <a:xfrm>
            <a:off x="349776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6"/>
          <p:cNvSpPr>
            <a:spLocks noGrp="1"/>
          </p:cNvSpPr>
          <p:nvPr>
            <p:ph/>
          </p:nvPr>
        </p:nvSpPr>
        <p:spPr>
          <a:xfrm>
            <a:off x="200088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7"/>
          <p:cNvSpPr>
            <a:spLocks noGrp="1"/>
          </p:cNvSpPr>
          <p:nvPr>
            <p:ph/>
          </p:nvPr>
        </p:nvSpPr>
        <p:spPr>
          <a:xfrm>
            <a:off x="349776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subTitle"/>
          </p:nvPr>
        </p:nvSpPr>
        <p:spPr>
          <a:xfrm>
            <a:off x="1620000" y="216000"/>
            <a:ext cx="8098920" cy="433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4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5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/>
          </p:nvPr>
        </p:nvSpPr>
        <p:spPr>
          <a:xfrm>
            <a:off x="200088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4"/>
          <p:cNvSpPr>
            <a:spLocks noGrp="1"/>
          </p:cNvSpPr>
          <p:nvPr>
            <p:ph/>
          </p:nvPr>
        </p:nvSpPr>
        <p:spPr>
          <a:xfrm>
            <a:off x="349776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6"/>
          <p:cNvSpPr>
            <a:spLocks noGrp="1"/>
          </p:cNvSpPr>
          <p:nvPr>
            <p:ph/>
          </p:nvPr>
        </p:nvSpPr>
        <p:spPr>
          <a:xfrm>
            <a:off x="200088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7"/>
          <p:cNvSpPr>
            <a:spLocks noGrp="1"/>
          </p:cNvSpPr>
          <p:nvPr>
            <p:ph/>
          </p:nvPr>
        </p:nvSpPr>
        <p:spPr>
          <a:xfrm>
            <a:off x="349776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/>
          </p:cNvSpPr>
          <p:nvPr>
            <p:ph type="subTitle"/>
          </p:nvPr>
        </p:nvSpPr>
        <p:spPr>
          <a:xfrm>
            <a:off x="1620000" y="216000"/>
            <a:ext cx="8098920" cy="433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4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9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5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3" name="PlaceHolder 3"/>
          <p:cNvSpPr>
            <a:spLocks noGrp="1"/>
          </p:cNvSpPr>
          <p:nvPr>
            <p:ph/>
          </p:nvPr>
        </p:nvSpPr>
        <p:spPr>
          <a:xfrm>
            <a:off x="200088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4"/>
          <p:cNvSpPr>
            <a:spLocks noGrp="1"/>
          </p:cNvSpPr>
          <p:nvPr>
            <p:ph/>
          </p:nvPr>
        </p:nvSpPr>
        <p:spPr>
          <a:xfrm>
            <a:off x="349776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5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6" name="PlaceHolder 6"/>
          <p:cNvSpPr>
            <a:spLocks noGrp="1"/>
          </p:cNvSpPr>
          <p:nvPr>
            <p:ph/>
          </p:nvPr>
        </p:nvSpPr>
        <p:spPr>
          <a:xfrm>
            <a:off x="200088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PlaceHolder 7"/>
          <p:cNvSpPr>
            <a:spLocks noGrp="1"/>
          </p:cNvSpPr>
          <p:nvPr>
            <p:ph/>
          </p:nvPr>
        </p:nvSpPr>
        <p:spPr>
          <a:xfrm>
            <a:off x="349776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8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PlaceHolder 1"/>
          <p:cNvSpPr>
            <a:spLocks noGrp="1"/>
          </p:cNvSpPr>
          <p:nvPr>
            <p:ph type="subTitle"/>
          </p:nvPr>
        </p:nvSpPr>
        <p:spPr>
          <a:xfrm>
            <a:off x="1620000" y="216000"/>
            <a:ext cx="8098920" cy="433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3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4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7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8" name="PlaceHolder 4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1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5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8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9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0" name="PlaceHolder 5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3" name="PlaceHolder 3"/>
          <p:cNvSpPr>
            <a:spLocks noGrp="1"/>
          </p:cNvSpPr>
          <p:nvPr>
            <p:ph/>
          </p:nvPr>
        </p:nvSpPr>
        <p:spPr>
          <a:xfrm>
            <a:off x="200088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4" name="PlaceHolder 4"/>
          <p:cNvSpPr>
            <a:spLocks noGrp="1"/>
          </p:cNvSpPr>
          <p:nvPr>
            <p:ph/>
          </p:nvPr>
        </p:nvSpPr>
        <p:spPr>
          <a:xfrm>
            <a:off x="349776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5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6" name="PlaceHolder 6"/>
          <p:cNvSpPr>
            <a:spLocks noGrp="1"/>
          </p:cNvSpPr>
          <p:nvPr>
            <p:ph/>
          </p:nvPr>
        </p:nvSpPr>
        <p:spPr>
          <a:xfrm>
            <a:off x="200088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7" name="PlaceHolder 7"/>
          <p:cNvSpPr>
            <a:spLocks noGrp="1"/>
          </p:cNvSpPr>
          <p:nvPr>
            <p:ph/>
          </p:nvPr>
        </p:nvSpPr>
        <p:spPr>
          <a:xfrm>
            <a:off x="349776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7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PlaceHolder 1"/>
          <p:cNvSpPr>
            <a:spLocks noGrp="1"/>
          </p:cNvSpPr>
          <p:nvPr>
            <p:ph type="subTitle"/>
          </p:nvPr>
        </p:nvSpPr>
        <p:spPr>
          <a:xfrm>
            <a:off x="1620000" y="216000"/>
            <a:ext cx="8098920" cy="433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2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3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6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7" name="PlaceHolder 4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0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1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4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7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8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9" name="PlaceHolder 5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2" name="PlaceHolder 3"/>
          <p:cNvSpPr>
            <a:spLocks noGrp="1"/>
          </p:cNvSpPr>
          <p:nvPr>
            <p:ph/>
          </p:nvPr>
        </p:nvSpPr>
        <p:spPr>
          <a:xfrm>
            <a:off x="200088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3" name="PlaceHolder 4"/>
          <p:cNvSpPr>
            <a:spLocks noGrp="1"/>
          </p:cNvSpPr>
          <p:nvPr>
            <p:ph/>
          </p:nvPr>
        </p:nvSpPr>
        <p:spPr>
          <a:xfrm>
            <a:off x="349776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4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5" name="PlaceHolder 6"/>
          <p:cNvSpPr>
            <a:spLocks noGrp="1"/>
          </p:cNvSpPr>
          <p:nvPr>
            <p:ph/>
          </p:nvPr>
        </p:nvSpPr>
        <p:spPr>
          <a:xfrm>
            <a:off x="200088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6" name="PlaceHolder 7"/>
          <p:cNvSpPr>
            <a:spLocks noGrp="1"/>
          </p:cNvSpPr>
          <p:nvPr>
            <p:ph/>
          </p:nvPr>
        </p:nvSpPr>
        <p:spPr>
          <a:xfrm>
            <a:off x="349776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1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PlaceHolder 1"/>
          <p:cNvSpPr>
            <a:spLocks noGrp="1"/>
          </p:cNvSpPr>
          <p:nvPr>
            <p:ph type="subTitle"/>
          </p:nvPr>
        </p:nvSpPr>
        <p:spPr>
          <a:xfrm>
            <a:off x="1620000" y="216000"/>
            <a:ext cx="8098920" cy="433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6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0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1" name="PlaceHolder 4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4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1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3" name="PlaceHolder 5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6" name="PlaceHolder 3"/>
          <p:cNvSpPr>
            <a:spLocks noGrp="1"/>
          </p:cNvSpPr>
          <p:nvPr>
            <p:ph/>
          </p:nvPr>
        </p:nvSpPr>
        <p:spPr>
          <a:xfrm>
            <a:off x="200088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7" name="PlaceHolder 4"/>
          <p:cNvSpPr>
            <a:spLocks noGrp="1"/>
          </p:cNvSpPr>
          <p:nvPr>
            <p:ph/>
          </p:nvPr>
        </p:nvSpPr>
        <p:spPr>
          <a:xfrm>
            <a:off x="349776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9" name="PlaceHolder 6"/>
          <p:cNvSpPr>
            <a:spLocks noGrp="1"/>
          </p:cNvSpPr>
          <p:nvPr>
            <p:ph/>
          </p:nvPr>
        </p:nvSpPr>
        <p:spPr>
          <a:xfrm>
            <a:off x="200088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0" name="PlaceHolder 7"/>
          <p:cNvSpPr>
            <a:spLocks noGrp="1"/>
          </p:cNvSpPr>
          <p:nvPr>
            <p:ph/>
          </p:nvPr>
        </p:nvSpPr>
        <p:spPr>
          <a:xfrm>
            <a:off x="349776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1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PlaceHolder 1"/>
          <p:cNvSpPr>
            <a:spLocks noGrp="1"/>
          </p:cNvSpPr>
          <p:nvPr>
            <p:ph type="subTitle"/>
          </p:nvPr>
        </p:nvSpPr>
        <p:spPr>
          <a:xfrm>
            <a:off x="1620000" y="216000"/>
            <a:ext cx="8098920" cy="433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6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0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1" name="PlaceHolder 4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4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1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3" name="PlaceHolder 5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6" name="PlaceHolder 3"/>
          <p:cNvSpPr>
            <a:spLocks noGrp="1"/>
          </p:cNvSpPr>
          <p:nvPr>
            <p:ph/>
          </p:nvPr>
        </p:nvSpPr>
        <p:spPr>
          <a:xfrm>
            <a:off x="200088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7" name="PlaceHolder 4"/>
          <p:cNvSpPr>
            <a:spLocks noGrp="1"/>
          </p:cNvSpPr>
          <p:nvPr>
            <p:ph/>
          </p:nvPr>
        </p:nvSpPr>
        <p:spPr>
          <a:xfrm>
            <a:off x="349776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9" name="PlaceHolder 6"/>
          <p:cNvSpPr>
            <a:spLocks noGrp="1"/>
          </p:cNvSpPr>
          <p:nvPr>
            <p:ph/>
          </p:nvPr>
        </p:nvSpPr>
        <p:spPr>
          <a:xfrm>
            <a:off x="200088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0" name="PlaceHolder 7"/>
          <p:cNvSpPr>
            <a:spLocks noGrp="1"/>
          </p:cNvSpPr>
          <p:nvPr>
            <p:ph/>
          </p:nvPr>
        </p:nvSpPr>
        <p:spPr>
          <a:xfrm>
            <a:off x="349776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1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PlaceHolder 1"/>
          <p:cNvSpPr>
            <a:spLocks noGrp="1"/>
          </p:cNvSpPr>
          <p:nvPr>
            <p:ph type="subTitle"/>
          </p:nvPr>
        </p:nvSpPr>
        <p:spPr>
          <a:xfrm>
            <a:off x="1620000" y="216000"/>
            <a:ext cx="8098920" cy="433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6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0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1" name="PlaceHolder 4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4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1" name="PlaceHolder 3"/>
          <p:cNvSpPr>
            <a:spLocks noGrp="1"/>
          </p:cNvSpPr>
          <p:nvPr>
            <p:ph/>
          </p:nvPr>
        </p:nvSpPr>
        <p:spPr>
          <a:xfrm>
            <a:off x="2772360" y="132660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3" name="PlaceHolder 5"/>
          <p:cNvSpPr>
            <a:spLocks noGrp="1"/>
          </p:cNvSpPr>
          <p:nvPr>
            <p:ph/>
          </p:nvPr>
        </p:nvSpPr>
        <p:spPr>
          <a:xfrm>
            <a:off x="2772360" y="3044160"/>
            <a:ext cx="216000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6" name="PlaceHolder 3"/>
          <p:cNvSpPr>
            <a:spLocks noGrp="1"/>
          </p:cNvSpPr>
          <p:nvPr>
            <p:ph/>
          </p:nvPr>
        </p:nvSpPr>
        <p:spPr>
          <a:xfrm>
            <a:off x="200088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7" name="PlaceHolder 4"/>
          <p:cNvSpPr>
            <a:spLocks noGrp="1"/>
          </p:cNvSpPr>
          <p:nvPr>
            <p:ph/>
          </p:nvPr>
        </p:nvSpPr>
        <p:spPr>
          <a:xfrm>
            <a:off x="3497760" y="132660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9" name="PlaceHolder 6"/>
          <p:cNvSpPr>
            <a:spLocks noGrp="1"/>
          </p:cNvSpPr>
          <p:nvPr>
            <p:ph/>
          </p:nvPr>
        </p:nvSpPr>
        <p:spPr>
          <a:xfrm>
            <a:off x="200088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0" name="PlaceHolder 7"/>
          <p:cNvSpPr>
            <a:spLocks noGrp="1"/>
          </p:cNvSpPr>
          <p:nvPr>
            <p:ph/>
          </p:nvPr>
        </p:nvSpPr>
        <p:spPr>
          <a:xfrm>
            <a:off x="3497760" y="3044160"/>
            <a:ext cx="14252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0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6;p15"/>
          <p:cNvSpPr/>
          <p:nvPr/>
        </p:nvSpPr>
        <p:spPr>
          <a:xfrm>
            <a:off x="540000" y="306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7;p15"/>
          <p:cNvSpPr/>
          <p:nvPr/>
        </p:nvSpPr>
        <p:spPr>
          <a:xfrm>
            <a:off x="720000" y="48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8;p15"/>
          <p:cNvSpPr/>
          <p:nvPr/>
        </p:nvSpPr>
        <p:spPr>
          <a:xfrm>
            <a:off x="864000" y="702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Google Shape;9;p15"/>
          <p:cNvSpPr/>
          <p:nvPr/>
        </p:nvSpPr>
        <p:spPr>
          <a:xfrm>
            <a:off x="720000" y="12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Google Shape;10;p15"/>
          <p:cNvSpPr/>
          <p:nvPr/>
        </p:nvSpPr>
        <p:spPr>
          <a:xfrm>
            <a:off x="864000" y="954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Google Shape;11;p15"/>
          <p:cNvSpPr/>
          <p:nvPr/>
        </p:nvSpPr>
        <p:spPr>
          <a:xfrm flipH="1">
            <a:off x="539280" y="1350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Google Shape;12;p15"/>
          <p:cNvSpPr/>
          <p:nvPr/>
        </p:nvSpPr>
        <p:spPr>
          <a:xfrm flipH="1">
            <a:off x="719280" y="117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Google Shape;13;p15"/>
          <p:cNvSpPr/>
          <p:nvPr/>
        </p:nvSpPr>
        <p:spPr>
          <a:xfrm flipH="1">
            <a:off x="719280" y="153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Google Shape;14;p15"/>
          <p:cNvSpPr/>
          <p:nvPr/>
        </p:nvSpPr>
        <p:spPr>
          <a:xfrm flipH="1">
            <a:off x="863280" y="1746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Google Shape;15;p15"/>
          <p:cNvSpPr/>
          <p:nvPr/>
        </p:nvSpPr>
        <p:spPr>
          <a:xfrm flipH="1">
            <a:off x="863280" y="1998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Google Shape;16;p15"/>
          <p:cNvSpPr/>
          <p:nvPr/>
        </p:nvSpPr>
        <p:spPr>
          <a:xfrm>
            <a:off x="540000" y="2394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Google Shape;17;p15"/>
          <p:cNvSpPr/>
          <p:nvPr/>
        </p:nvSpPr>
        <p:spPr>
          <a:xfrm>
            <a:off x="720000" y="2214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Google Shape;18;p15"/>
          <p:cNvSpPr/>
          <p:nvPr/>
        </p:nvSpPr>
        <p:spPr>
          <a:xfrm>
            <a:off x="720000" y="2583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Google Shape;19;p15"/>
          <p:cNvSpPr/>
          <p:nvPr/>
        </p:nvSpPr>
        <p:spPr>
          <a:xfrm>
            <a:off x="864000" y="2799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" name="Google Shape;20;p15"/>
          <p:cNvSpPr/>
          <p:nvPr/>
        </p:nvSpPr>
        <p:spPr>
          <a:xfrm>
            <a:off x="864000" y="3051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" name="Google Shape;21;p15"/>
          <p:cNvSpPr/>
          <p:nvPr/>
        </p:nvSpPr>
        <p:spPr>
          <a:xfrm flipH="1">
            <a:off x="539280" y="3447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" name="Google Shape;22;p15"/>
          <p:cNvSpPr/>
          <p:nvPr/>
        </p:nvSpPr>
        <p:spPr>
          <a:xfrm flipH="1">
            <a:off x="738000" y="3267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" name="Google Shape;23;p15"/>
          <p:cNvSpPr/>
          <p:nvPr/>
        </p:nvSpPr>
        <p:spPr>
          <a:xfrm flipH="1">
            <a:off x="728640" y="3636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" name="Google Shape;24;p15"/>
          <p:cNvSpPr/>
          <p:nvPr/>
        </p:nvSpPr>
        <p:spPr>
          <a:xfrm flipH="1">
            <a:off x="872640" y="3852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" name="Google Shape;25;p15"/>
          <p:cNvSpPr/>
          <p:nvPr/>
        </p:nvSpPr>
        <p:spPr>
          <a:xfrm flipH="1">
            <a:off x="872640" y="4104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" name="Google Shape;26;p15"/>
          <p:cNvSpPr/>
          <p:nvPr/>
        </p:nvSpPr>
        <p:spPr>
          <a:xfrm>
            <a:off x="549360" y="4500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" name="Google Shape;27;p15"/>
          <p:cNvSpPr/>
          <p:nvPr/>
        </p:nvSpPr>
        <p:spPr>
          <a:xfrm>
            <a:off x="729360" y="432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2" name="Google Shape;28;p15"/>
          <p:cNvSpPr/>
          <p:nvPr/>
        </p:nvSpPr>
        <p:spPr>
          <a:xfrm>
            <a:off x="729360" y="468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" name="Google Shape;29;p15"/>
          <p:cNvSpPr/>
          <p:nvPr/>
        </p:nvSpPr>
        <p:spPr>
          <a:xfrm>
            <a:off x="873360" y="4896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" name="Google Shape;30;p15"/>
          <p:cNvSpPr/>
          <p:nvPr/>
        </p:nvSpPr>
        <p:spPr>
          <a:xfrm>
            <a:off x="873360" y="5148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" name="Google Shape;31;p15"/>
          <p:cNvSpPr/>
          <p:nvPr/>
        </p:nvSpPr>
        <p:spPr>
          <a:xfrm flipH="1">
            <a:off x="548640" y="5544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" name="Google Shape;32;p15"/>
          <p:cNvSpPr/>
          <p:nvPr/>
        </p:nvSpPr>
        <p:spPr>
          <a:xfrm flipH="1">
            <a:off x="728640" y="5364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" name="Google Shape;33;p15"/>
          <p:cNvSpPr/>
          <p:nvPr/>
        </p:nvSpPr>
        <p:spPr>
          <a:xfrm>
            <a:off x="1260000" y="21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" name="Google Shape;34;p15"/>
          <p:cNvSpPr/>
          <p:nvPr/>
        </p:nvSpPr>
        <p:spPr>
          <a:xfrm>
            <a:off x="1080000" y="39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" name="Google Shape;35;p15"/>
          <p:cNvSpPr/>
          <p:nvPr/>
        </p:nvSpPr>
        <p:spPr>
          <a:xfrm>
            <a:off x="1080000" y="3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" name="Google Shape;36;p15"/>
          <p:cNvSpPr/>
          <p:nvPr/>
        </p:nvSpPr>
        <p:spPr>
          <a:xfrm>
            <a:off x="936000" y="612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" name="Google Shape;37;p15"/>
          <p:cNvSpPr/>
          <p:nvPr/>
        </p:nvSpPr>
        <p:spPr>
          <a:xfrm>
            <a:off x="936000" y="86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2" name="Google Shape;38;p15"/>
          <p:cNvSpPr/>
          <p:nvPr/>
        </p:nvSpPr>
        <p:spPr>
          <a:xfrm flipH="1">
            <a:off x="1258560" y="126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3" name="Google Shape;39;p15"/>
          <p:cNvSpPr/>
          <p:nvPr/>
        </p:nvSpPr>
        <p:spPr>
          <a:xfrm flipH="1">
            <a:off x="1078560" y="108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4" name="Google Shape;40;p15"/>
          <p:cNvSpPr/>
          <p:nvPr/>
        </p:nvSpPr>
        <p:spPr>
          <a:xfrm flipH="1">
            <a:off x="1078560" y="144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5" name="Google Shape;41;p15"/>
          <p:cNvSpPr/>
          <p:nvPr/>
        </p:nvSpPr>
        <p:spPr>
          <a:xfrm flipH="1">
            <a:off x="934560" y="165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" name="Google Shape;42;p15"/>
          <p:cNvSpPr/>
          <p:nvPr/>
        </p:nvSpPr>
        <p:spPr>
          <a:xfrm flipH="1">
            <a:off x="934560" y="1908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" name="Google Shape;43;p15"/>
          <p:cNvSpPr/>
          <p:nvPr/>
        </p:nvSpPr>
        <p:spPr>
          <a:xfrm>
            <a:off x="1260000" y="230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" name="Google Shape;44;p15"/>
          <p:cNvSpPr/>
          <p:nvPr/>
        </p:nvSpPr>
        <p:spPr>
          <a:xfrm>
            <a:off x="1080000" y="212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" name="Google Shape;45;p15"/>
          <p:cNvSpPr/>
          <p:nvPr/>
        </p:nvSpPr>
        <p:spPr>
          <a:xfrm>
            <a:off x="1080000" y="2493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Google Shape;46;p15"/>
          <p:cNvSpPr/>
          <p:nvPr/>
        </p:nvSpPr>
        <p:spPr>
          <a:xfrm>
            <a:off x="936000" y="2709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Google Shape;47;p15"/>
          <p:cNvSpPr/>
          <p:nvPr/>
        </p:nvSpPr>
        <p:spPr>
          <a:xfrm>
            <a:off x="936000" y="2961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Google Shape;48;p15"/>
          <p:cNvSpPr/>
          <p:nvPr/>
        </p:nvSpPr>
        <p:spPr>
          <a:xfrm flipH="1">
            <a:off x="1258560" y="335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Google Shape;49;p15"/>
          <p:cNvSpPr/>
          <p:nvPr/>
        </p:nvSpPr>
        <p:spPr>
          <a:xfrm flipH="1">
            <a:off x="1097280" y="317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Google Shape;50;p15"/>
          <p:cNvSpPr/>
          <p:nvPr/>
        </p:nvSpPr>
        <p:spPr>
          <a:xfrm flipH="1">
            <a:off x="1087920" y="354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Google Shape;51;p15"/>
          <p:cNvSpPr/>
          <p:nvPr/>
        </p:nvSpPr>
        <p:spPr>
          <a:xfrm flipH="1">
            <a:off x="943920" y="3762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Google Shape;52;p15"/>
          <p:cNvSpPr/>
          <p:nvPr/>
        </p:nvSpPr>
        <p:spPr>
          <a:xfrm flipH="1">
            <a:off x="943920" y="401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Google Shape;53;p15"/>
          <p:cNvSpPr/>
          <p:nvPr/>
        </p:nvSpPr>
        <p:spPr>
          <a:xfrm>
            <a:off x="1269360" y="441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Google Shape;54;p15"/>
          <p:cNvSpPr/>
          <p:nvPr/>
        </p:nvSpPr>
        <p:spPr>
          <a:xfrm>
            <a:off x="1089360" y="423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Google Shape;55;p15"/>
          <p:cNvSpPr/>
          <p:nvPr/>
        </p:nvSpPr>
        <p:spPr>
          <a:xfrm>
            <a:off x="1089360" y="459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Google Shape;56;p15"/>
          <p:cNvSpPr/>
          <p:nvPr/>
        </p:nvSpPr>
        <p:spPr>
          <a:xfrm>
            <a:off x="945360" y="480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Google Shape;57;p15"/>
          <p:cNvSpPr/>
          <p:nvPr/>
        </p:nvSpPr>
        <p:spPr>
          <a:xfrm>
            <a:off x="945360" y="5058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Google Shape;58;p15"/>
          <p:cNvSpPr/>
          <p:nvPr/>
        </p:nvSpPr>
        <p:spPr>
          <a:xfrm flipH="1">
            <a:off x="367920" y="545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Google Shape;59;p15"/>
          <p:cNvSpPr/>
          <p:nvPr/>
        </p:nvSpPr>
        <p:spPr>
          <a:xfrm flipH="1">
            <a:off x="547920" y="527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Google Shape;60;p15"/>
          <p:cNvSpPr/>
          <p:nvPr/>
        </p:nvSpPr>
        <p:spPr>
          <a:xfrm>
            <a:off x="360000" y="21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Google Shape;61;p15"/>
          <p:cNvSpPr/>
          <p:nvPr/>
        </p:nvSpPr>
        <p:spPr>
          <a:xfrm>
            <a:off x="540000" y="39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Google Shape;62;p15"/>
          <p:cNvSpPr/>
          <p:nvPr/>
        </p:nvSpPr>
        <p:spPr>
          <a:xfrm>
            <a:off x="540000" y="3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Google Shape;63;p15"/>
          <p:cNvSpPr/>
          <p:nvPr/>
        </p:nvSpPr>
        <p:spPr>
          <a:xfrm>
            <a:off x="684000" y="612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Google Shape;64;p15"/>
          <p:cNvSpPr/>
          <p:nvPr/>
        </p:nvSpPr>
        <p:spPr>
          <a:xfrm>
            <a:off x="684000" y="86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Google Shape;65;p15"/>
          <p:cNvSpPr/>
          <p:nvPr/>
        </p:nvSpPr>
        <p:spPr>
          <a:xfrm flipH="1">
            <a:off x="358560" y="126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Google Shape;66;p15"/>
          <p:cNvSpPr/>
          <p:nvPr/>
        </p:nvSpPr>
        <p:spPr>
          <a:xfrm flipH="1">
            <a:off x="538560" y="108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Google Shape;67;p15"/>
          <p:cNvSpPr/>
          <p:nvPr/>
        </p:nvSpPr>
        <p:spPr>
          <a:xfrm flipH="1">
            <a:off x="538560" y="144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" name="Google Shape;68;p15"/>
          <p:cNvSpPr/>
          <p:nvPr/>
        </p:nvSpPr>
        <p:spPr>
          <a:xfrm flipH="1">
            <a:off x="682560" y="165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Google Shape;69;p15"/>
          <p:cNvSpPr/>
          <p:nvPr/>
        </p:nvSpPr>
        <p:spPr>
          <a:xfrm flipH="1">
            <a:off x="682560" y="1908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Google Shape;70;p15"/>
          <p:cNvSpPr/>
          <p:nvPr/>
        </p:nvSpPr>
        <p:spPr>
          <a:xfrm>
            <a:off x="360000" y="230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Google Shape;71;p15"/>
          <p:cNvSpPr/>
          <p:nvPr/>
        </p:nvSpPr>
        <p:spPr>
          <a:xfrm>
            <a:off x="540000" y="212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Google Shape;72;p15"/>
          <p:cNvSpPr/>
          <p:nvPr/>
        </p:nvSpPr>
        <p:spPr>
          <a:xfrm>
            <a:off x="540000" y="2493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Google Shape;73;p15"/>
          <p:cNvSpPr/>
          <p:nvPr/>
        </p:nvSpPr>
        <p:spPr>
          <a:xfrm>
            <a:off x="684000" y="2709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Google Shape;74;p15"/>
          <p:cNvSpPr/>
          <p:nvPr/>
        </p:nvSpPr>
        <p:spPr>
          <a:xfrm>
            <a:off x="684000" y="2961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Google Shape;75;p15"/>
          <p:cNvSpPr/>
          <p:nvPr/>
        </p:nvSpPr>
        <p:spPr>
          <a:xfrm flipH="1">
            <a:off x="358560" y="335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0" name="Google Shape;76;p15"/>
          <p:cNvSpPr/>
          <p:nvPr/>
        </p:nvSpPr>
        <p:spPr>
          <a:xfrm flipH="1">
            <a:off x="557280" y="317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1" name="Google Shape;77;p15"/>
          <p:cNvSpPr/>
          <p:nvPr/>
        </p:nvSpPr>
        <p:spPr>
          <a:xfrm flipH="1">
            <a:off x="547920" y="354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" name="Google Shape;78;p15"/>
          <p:cNvSpPr/>
          <p:nvPr/>
        </p:nvSpPr>
        <p:spPr>
          <a:xfrm flipH="1">
            <a:off x="691920" y="3762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" name="Google Shape;79;p15"/>
          <p:cNvSpPr/>
          <p:nvPr/>
        </p:nvSpPr>
        <p:spPr>
          <a:xfrm flipH="1">
            <a:off x="691920" y="401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" name="Google Shape;80;p15"/>
          <p:cNvSpPr/>
          <p:nvPr/>
        </p:nvSpPr>
        <p:spPr>
          <a:xfrm>
            <a:off x="369360" y="441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" name="Google Shape;81;p15"/>
          <p:cNvSpPr/>
          <p:nvPr/>
        </p:nvSpPr>
        <p:spPr>
          <a:xfrm>
            <a:off x="549360" y="423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Google Shape;82;p15"/>
          <p:cNvSpPr/>
          <p:nvPr/>
        </p:nvSpPr>
        <p:spPr>
          <a:xfrm>
            <a:off x="549360" y="459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Google Shape;83;p15"/>
          <p:cNvSpPr/>
          <p:nvPr/>
        </p:nvSpPr>
        <p:spPr>
          <a:xfrm>
            <a:off x="693360" y="480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" name="Google Shape;84;p15"/>
          <p:cNvSpPr/>
          <p:nvPr/>
        </p:nvSpPr>
        <p:spPr>
          <a:xfrm>
            <a:off x="693360" y="5058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" name="Google Shape;85;p15"/>
          <p:cNvSpPr/>
          <p:nvPr/>
        </p:nvSpPr>
        <p:spPr>
          <a:xfrm flipH="1">
            <a:off x="1267920" y="545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86;p15"/>
          <p:cNvSpPr/>
          <p:nvPr/>
        </p:nvSpPr>
        <p:spPr>
          <a:xfrm flipH="1">
            <a:off x="1087920" y="527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38;p17"/>
          <p:cNvSpPr/>
          <p:nvPr/>
        </p:nvSpPr>
        <p:spPr>
          <a:xfrm>
            <a:off x="540000" y="306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Google Shape;139;p17"/>
          <p:cNvSpPr/>
          <p:nvPr/>
        </p:nvSpPr>
        <p:spPr>
          <a:xfrm>
            <a:off x="720000" y="48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Google Shape;140;p17"/>
          <p:cNvSpPr/>
          <p:nvPr/>
        </p:nvSpPr>
        <p:spPr>
          <a:xfrm>
            <a:off x="864000" y="702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Google Shape;141;p17"/>
          <p:cNvSpPr/>
          <p:nvPr/>
        </p:nvSpPr>
        <p:spPr>
          <a:xfrm>
            <a:off x="720000" y="12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Google Shape;142;p17"/>
          <p:cNvSpPr/>
          <p:nvPr/>
        </p:nvSpPr>
        <p:spPr>
          <a:xfrm>
            <a:off x="864000" y="954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Google Shape;143;p17"/>
          <p:cNvSpPr/>
          <p:nvPr/>
        </p:nvSpPr>
        <p:spPr>
          <a:xfrm flipH="1">
            <a:off x="539280" y="1350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Google Shape;144;p17"/>
          <p:cNvSpPr/>
          <p:nvPr/>
        </p:nvSpPr>
        <p:spPr>
          <a:xfrm flipH="1">
            <a:off x="719280" y="117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Google Shape;145;p17"/>
          <p:cNvSpPr/>
          <p:nvPr/>
        </p:nvSpPr>
        <p:spPr>
          <a:xfrm flipH="1">
            <a:off x="719280" y="153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7" name="Google Shape;146;p17"/>
          <p:cNvSpPr/>
          <p:nvPr/>
        </p:nvSpPr>
        <p:spPr>
          <a:xfrm flipH="1">
            <a:off x="863280" y="1746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8" name="Google Shape;147;p17"/>
          <p:cNvSpPr/>
          <p:nvPr/>
        </p:nvSpPr>
        <p:spPr>
          <a:xfrm flipH="1">
            <a:off x="863280" y="1998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9" name="Google Shape;148;p17"/>
          <p:cNvSpPr/>
          <p:nvPr/>
        </p:nvSpPr>
        <p:spPr>
          <a:xfrm>
            <a:off x="540000" y="2394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0" name="Google Shape;149;p17"/>
          <p:cNvSpPr/>
          <p:nvPr/>
        </p:nvSpPr>
        <p:spPr>
          <a:xfrm>
            <a:off x="720000" y="2214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Google Shape;150;p17"/>
          <p:cNvSpPr/>
          <p:nvPr/>
        </p:nvSpPr>
        <p:spPr>
          <a:xfrm>
            <a:off x="720000" y="2583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Google Shape;151;p17"/>
          <p:cNvSpPr/>
          <p:nvPr/>
        </p:nvSpPr>
        <p:spPr>
          <a:xfrm>
            <a:off x="864000" y="2799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Google Shape;152;p17"/>
          <p:cNvSpPr/>
          <p:nvPr/>
        </p:nvSpPr>
        <p:spPr>
          <a:xfrm>
            <a:off x="864000" y="3051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Google Shape;153;p17"/>
          <p:cNvSpPr/>
          <p:nvPr/>
        </p:nvSpPr>
        <p:spPr>
          <a:xfrm flipH="1">
            <a:off x="539280" y="3447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Google Shape;154;p17"/>
          <p:cNvSpPr/>
          <p:nvPr/>
        </p:nvSpPr>
        <p:spPr>
          <a:xfrm flipH="1">
            <a:off x="738000" y="3267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Google Shape;155;p17"/>
          <p:cNvSpPr/>
          <p:nvPr/>
        </p:nvSpPr>
        <p:spPr>
          <a:xfrm flipH="1">
            <a:off x="728640" y="3636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Google Shape;156;p17"/>
          <p:cNvSpPr/>
          <p:nvPr/>
        </p:nvSpPr>
        <p:spPr>
          <a:xfrm flipH="1">
            <a:off x="872640" y="3852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Google Shape;157;p17"/>
          <p:cNvSpPr/>
          <p:nvPr/>
        </p:nvSpPr>
        <p:spPr>
          <a:xfrm flipH="1">
            <a:off x="872640" y="4104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Google Shape;158;p17"/>
          <p:cNvSpPr/>
          <p:nvPr/>
        </p:nvSpPr>
        <p:spPr>
          <a:xfrm>
            <a:off x="549360" y="4500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0" name="Google Shape;159;p17"/>
          <p:cNvSpPr/>
          <p:nvPr/>
        </p:nvSpPr>
        <p:spPr>
          <a:xfrm>
            <a:off x="729360" y="432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Google Shape;160;p17"/>
          <p:cNvSpPr/>
          <p:nvPr/>
        </p:nvSpPr>
        <p:spPr>
          <a:xfrm>
            <a:off x="729360" y="468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Google Shape;161;p17"/>
          <p:cNvSpPr/>
          <p:nvPr/>
        </p:nvSpPr>
        <p:spPr>
          <a:xfrm>
            <a:off x="873360" y="4896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Google Shape;162;p17"/>
          <p:cNvSpPr/>
          <p:nvPr/>
        </p:nvSpPr>
        <p:spPr>
          <a:xfrm>
            <a:off x="873360" y="5148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Google Shape;163;p17"/>
          <p:cNvSpPr/>
          <p:nvPr/>
        </p:nvSpPr>
        <p:spPr>
          <a:xfrm flipH="1">
            <a:off x="548640" y="5544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Google Shape;164;p17"/>
          <p:cNvSpPr/>
          <p:nvPr/>
        </p:nvSpPr>
        <p:spPr>
          <a:xfrm flipH="1">
            <a:off x="728640" y="5364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6" name="Google Shape;165;p17"/>
          <p:cNvSpPr/>
          <p:nvPr/>
        </p:nvSpPr>
        <p:spPr>
          <a:xfrm>
            <a:off x="1260000" y="21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7" name="Google Shape;166;p17"/>
          <p:cNvSpPr/>
          <p:nvPr/>
        </p:nvSpPr>
        <p:spPr>
          <a:xfrm>
            <a:off x="1080000" y="39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8" name="Google Shape;167;p17"/>
          <p:cNvSpPr/>
          <p:nvPr/>
        </p:nvSpPr>
        <p:spPr>
          <a:xfrm>
            <a:off x="1080000" y="3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9" name="Google Shape;168;p17"/>
          <p:cNvSpPr/>
          <p:nvPr/>
        </p:nvSpPr>
        <p:spPr>
          <a:xfrm>
            <a:off x="936000" y="612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Google Shape;169;p17"/>
          <p:cNvSpPr/>
          <p:nvPr/>
        </p:nvSpPr>
        <p:spPr>
          <a:xfrm>
            <a:off x="936000" y="86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Google Shape;170;p17"/>
          <p:cNvSpPr/>
          <p:nvPr/>
        </p:nvSpPr>
        <p:spPr>
          <a:xfrm flipH="1">
            <a:off x="1258560" y="126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Google Shape;171;p17"/>
          <p:cNvSpPr/>
          <p:nvPr/>
        </p:nvSpPr>
        <p:spPr>
          <a:xfrm flipH="1">
            <a:off x="1078560" y="108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Google Shape;172;p17"/>
          <p:cNvSpPr/>
          <p:nvPr/>
        </p:nvSpPr>
        <p:spPr>
          <a:xfrm flipH="1">
            <a:off x="1078560" y="144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Google Shape;173;p17"/>
          <p:cNvSpPr/>
          <p:nvPr/>
        </p:nvSpPr>
        <p:spPr>
          <a:xfrm flipH="1">
            <a:off x="934560" y="165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Google Shape;174;p17"/>
          <p:cNvSpPr/>
          <p:nvPr/>
        </p:nvSpPr>
        <p:spPr>
          <a:xfrm flipH="1">
            <a:off x="934560" y="1908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Google Shape;175;p17"/>
          <p:cNvSpPr/>
          <p:nvPr/>
        </p:nvSpPr>
        <p:spPr>
          <a:xfrm>
            <a:off x="1260000" y="230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Google Shape;176;p17"/>
          <p:cNvSpPr/>
          <p:nvPr/>
        </p:nvSpPr>
        <p:spPr>
          <a:xfrm>
            <a:off x="1080000" y="212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Google Shape;177;p17"/>
          <p:cNvSpPr/>
          <p:nvPr/>
        </p:nvSpPr>
        <p:spPr>
          <a:xfrm>
            <a:off x="1080000" y="2493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Google Shape;178;p17"/>
          <p:cNvSpPr/>
          <p:nvPr/>
        </p:nvSpPr>
        <p:spPr>
          <a:xfrm>
            <a:off x="936000" y="2709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Google Shape;179;p17"/>
          <p:cNvSpPr/>
          <p:nvPr/>
        </p:nvSpPr>
        <p:spPr>
          <a:xfrm>
            <a:off x="936000" y="2961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Google Shape;180;p17"/>
          <p:cNvSpPr/>
          <p:nvPr/>
        </p:nvSpPr>
        <p:spPr>
          <a:xfrm flipH="1">
            <a:off x="1258560" y="335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2" name="Google Shape;181;p17"/>
          <p:cNvSpPr/>
          <p:nvPr/>
        </p:nvSpPr>
        <p:spPr>
          <a:xfrm flipH="1">
            <a:off x="1097280" y="317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Google Shape;182;p17"/>
          <p:cNvSpPr/>
          <p:nvPr/>
        </p:nvSpPr>
        <p:spPr>
          <a:xfrm flipH="1">
            <a:off x="1087920" y="354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Google Shape;183;p17"/>
          <p:cNvSpPr/>
          <p:nvPr/>
        </p:nvSpPr>
        <p:spPr>
          <a:xfrm flipH="1">
            <a:off x="943920" y="3762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Google Shape;184;p17"/>
          <p:cNvSpPr/>
          <p:nvPr/>
        </p:nvSpPr>
        <p:spPr>
          <a:xfrm flipH="1">
            <a:off x="943920" y="401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Google Shape;185;p17"/>
          <p:cNvSpPr/>
          <p:nvPr/>
        </p:nvSpPr>
        <p:spPr>
          <a:xfrm>
            <a:off x="1269360" y="441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7" name="Google Shape;186;p17"/>
          <p:cNvSpPr/>
          <p:nvPr/>
        </p:nvSpPr>
        <p:spPr>
          <a:xfrm>
            <a:off x="1089360" y="423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Google Shape;187;p17"/>
          <p:cNvSpPr/>
          <p:nvPr/>
        </p:nvSpPr>
        <p:spPr>
          <a:xfrm>
            <a:off x="1089360" y="459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Google Shape;188;p17"/>
          <p:cNvSpPr/>
          <p:nvPr/>
        </p:nvSpPr>
        <p:spPr>
          <a:xfrm>
            <a:off x="945360" y="480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Google Shape;189;p17"/>
          <p:cNvSpPr/>
          <p:nvPr/>
        </p:nvSpPr>
        <p:spPr>
          <a:xfrm>
            <a:off x="945360" y="5058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1" name="Google Shape;190;p17"/>
          <p:cNvSpPr/>
          <p:nvPr/>
        </p:nvSpPr>
        <p:spPr>
          <a:xfrm flipH="1">
            <a:off x="367920" y="545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2" name="Google Shape;191;p17"/>
          <p:cNvSpPr/>
          <p:nvPr/>
        </p:nvSpPr>
        <p:spPr>
          <a:xfrm flipH="1">
            <a:off x="547920" y="527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3" name="Google Shape;192;p17"/>
          <p:cNvSpPr/>
          <p:nvPr/>
        </p:nvSpPr>
        <p:spPr>
          <a:xfrm>
            <a:off x="360000" y="21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Google Shape;193;p17"/>
          <p:cNvSpPr/>
          <p:nvPr/>
        </p:nvSpPr>
        <p:spPr>
          <a:xfrm>
            <a:off x="540000" y="39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5" name="Google Shape;194;p17"/>
          <p:cNvSpPr/>
          <p:nvPr/>
        </p:nvSpPr>
        <p:spPr>
          <a:xfrm>
            <a:off x="540000" y="3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Google Shape;195;p17"/>
          <p:cNvSpPr/>
          <p:nvPr/>
        </p:nvSpPr>
        <p:spPr>
          <a:xfrm>
            <a:off x="684000" y="612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7" name="Google Shape;196;p17"/>
          <p:cNvSpPr/>
          <p:nvPr/>
        </p:nvSpPr>
        <p:spPr>
          <a:xfrm>
            <a:off x="684000" y="86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8" name="Google Shape;197;p17"/>
          <p:cNvSpPr/>
          <p:nvPr/>
        </p:nvSpPr>
        <p:spPr>
          <a:xfrm flipH="1">
            <a:off x="358560" y="126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9" name="Google Shape;198;p17"/>
          <p:cNvSpPr/>
          <p:nvPr/>
        </p:nvSpPr>
        <p:spPr>
          <a:xfrm flipH="1">
            <a:off x="538560" y="108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0" name="Google Shape;199;p17"/>
          <p:cNvSpPr/>
          <p:nvPr/>
        </p:nvSpPr>
        <p:spPr>
          <a:xfrm flipH="1">
            <a:off x="538560" y="144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Google Shape;200;p17"/>
          <p:cNvSpPr/>
          <p:nvPr/>
        </p:nvSpPr>
        <p:spPr>
          <a:xfrm flipH="1">
            <a:off x="682560" y="165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2" name="Google Shape;201;p17"/>
          <p:cNvSpPr/>
          <p:nvPr/>
        </p:nvSpPr>
        <p:spPr>
          <a:xfrm flipH="1">
            <a:off x="682560" y="1908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3" name="Google Shape;202;p17"/>
          <p:cNvSpPr/>
          <p:nvPr/>
        </p:nvSpPr>
        <p:spPr>
          <a:xfrm>
            <a:off x="360000" y="230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Google Shape;203;p17"/>
          <p:cNvSpPr/>
          <p:nvPr/>
        </p:nvSpPr>
        <p:spPr>
          <a:xfrm>
            <a:off x="540000" y="212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5" name="Google Shape;204;p17"/>
          <p:cNvSpPr/>
          <p:nvPr/>
        </p:nvSpPr>
        <p:spPr>
          <a:xfrm>
            <a:off x="540000" y="2493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6" name="Google Shape;205;p17"/>
          <p:cNvSpPr/>
          <p:nvPr/>
        </p:nvSpPr>
        <p:spPr>
          <a:xfrm>
            <a:off x="684000" y="2709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7" name="Google Shape;206;p17"/>
          <p:cNvSpPr/>
          <p:nvPr/>
        </p:nvSpPr>
        <p:spPr>
          <a:xfrm>
            <a:off x="684000" y="2961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8" name="Google Shape;207;p17"/>
          <p:cNvSpPr/>
          <p:nvPr/>
        </p:nvSpPr>
        <p:spPr>
          <a:xfrm flipH="1">
            <a:off x="358560" y="335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Google Shape;208;p17"/>
          <p:cNvSpPr/>
          <p:nvPr/>
        </p:nvSpPr>
        <p:spPr>
          <a:xfrm flipH="1">
            <a:off x="557280" y="317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0" name="Google Shape;209;p17"/>
          <p:cNvSpPr/>
          <p:nvPr/>
        </p:nvSpPr>
        <p:spPr>
          <a:xfrm flipH="1">
            <a:off x="547920" y="354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1" name="Google Shape;210;p17"/>
          <p:cNvSpPr/>
          <p:nvPr/>
        </p:nvSpPr>
        <p:spPr>
          <a:xfrm flipH="1">
            <a:off x="691920" y="3762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2" name="Google Shape;211;p17"/>
          <p:cNvSpPr/>
          <p:nvPr/>
        </p:nvSpPr>
        <p:spPr>
          <a:xfrm flipH="1">
            <a:off x="691920" y="401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3" name="Google Shape;212;p17"/>
          <p:cNvSpPr/>
          <p:nvPr/>
        </p:nvSpPr>
        <p:spPr>
          <a:xfrm>
            <a:off x="369360" y="441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4" name="Google Shape;213;p17"/>
          <p:cNvSpPr/>
          <p:nvPr/>
        </p:nvSpPr>
        <p:spPr>
          <a:xfrm>
            <a:off x="549360" y="423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5" name="Google Shape;214;p17"/>
          <p:cNvSpPr/>
          <p:nvPr/>
        </p:nvSpPr>
        <p:spPr>
          <a:xfrm>
            <a:off x="549360" y="459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6" name="Google Shape;215;p17"/>
          <p:cNvSpPr/>
          <p:nvPr/>
        </p:nvSpPr>
        <p:spPr>
          <a:xfrm>
            <a:off x="693360" y="480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7" name="Google Shape;216;p17"/>
          <p:cNvSpPr/>
          <p:nvPr/>
        </p:nvSpPr>
        <p:spPr>
          <a:xfrm>
            <a:off x="693360" y="5058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8" name="Google Shape;217;p17"/>
          <p:cNvSpPr/>
          <p:nvPr/>
        </p:nvSpPr>
        <p:spPr>
          <a:xfrm flipH="1">
            <a:off x="1267920" y="545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9" name="Google Shape;218;p17"/>
          <p:cNvSpPr/>
          <p:nvPr/>
        </p:nvSpPr>
        <p:spPr>
          <a:xfrm flipH="1">
            <a:off x="1087920" y="527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71;p19"/>
          <p:cNvSpPr/>
          <p:nvPr/>
        </p:nvSpPr>
        <p:spPr>
          <a:xfrm>
            <a:off x="540000" y="306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0" name="Google Shape;272;p19"/>
          <p:cNvSpPr/>
          <p:nvPr/>
        </p:nvSpPr>
        <p:spPr>
          <a:xfrm>
            <a:off x="720000" y="48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1" name="Google Shape;273;p19"/>
          <p:cNvSpPr/>
          <p:nvPr/>
        </p:nvSpPr>
        <p:spPr>
          <a:xfrm>
            <a:off x="864000" y="702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2" name="Google Shape;274;p19"/>
          <p:cNvSpPr/>
          <p:nvPr/>
        </p:nvSpPr>
        <p:spPr>
          <a:xfrm>
            <a:off x="720000" y="12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3" name="Google Shape;275;p19"/>
          <p:cNvSpPr/>
          <p:nvPr/>
        </p:nvSpPr>
        <p:spPr>
          <a:xfrm>
            <a:off x="864000" y="954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4" name="Google Shape;276;p19"/>
          <p:cNvSpPr/>
          <p:nvPr/>
        </p:nvSpPr>
        <p:spPr>
          <a:xfrm flipH="1">
            <a:off x="539280" y="1350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5" name="Google Shape;277;p19"/>
          <p:cNvSpPr/>
          <p:nvPr/>
        </p:nvSpPr>
        <p:spPr>
          <a:xfrm flipH="1">
            <a:off x="719280" y="117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6" name="Google Shape;278;p19"/>
          <p:cNvSpPr/>
          <p:nvPr/>
        </p:nvSpPr>
        <p:spPr>
          <a:xfrm flipH="1">
            <a:off x="719280" y="153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7" name="Google Shape;279;p19"/>
          <p:cNvSpPr/>
          <p:nvPr/>
        </p:nvSpPr>
        <p:spPr>
          <a:xfrm flipH="1">
            <a:off x="863280" y="1746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8" name="Google Shape;280;p19"/>
          <p:cNvSpPr/>
          <p:nvPr/>
        </p:nvSpPr>
        <p:spPr>
          <a:xfrm flipH="1">
            <a:off x="863280" y="1998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9" name="Google Shape;281;p19"/>
          <p:cNvSpPr/>
          <p:nvPr/>
        </p:nvSpPr>
        <p:spPr>
          <a:xfrm>
            <a:off x="540000" y="2394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0" name="Google Shape;282;p19"/>
          <p:cNvSpPr/>
          <p:nvPr/>
        </p:nvSpPr>
        <p:spPr>
          <a:xfrm>
            <a:off x="720000" y="2214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1" name="Google Shape;283;p19"/>
          <p:cNvSpPr/>
          <p:nvPr/>
        </p:nvSpPr>
        <p:spPr>
          <a:xfrm>
            <a:off x="720000" y="2583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2" name="Google Shape;284;p19"/>
          <p:cNvSpPr/>
          <p:nvPr/>
        </p:nvSpPr>
        <p:spPr>
          <a:xfrm>
            <a:off x="864000" y="2799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3" name="Google Shape;285;p19"/>
          <p:cNvSpPr/>
          <p:nvPr/>
        </p:nvSpPr>
        <p:spPr>
          <a:xfrm>
            <a:off x="864000" y="3051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4" name="Google Shape;286;p19"/>
          <p:cNvSpPr/>
          <p:nvPr/>
        </p:nvSpPr>
        <p:spPr>
          <a:xfrm flipH="1">
            <a:off x="539280" y="3447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5" name="Google Shape;287;p19"/>
          <p:cNvSpPr/>
          <p:nvPr/>
        </p:nvSpPr>
        <p:spPr>
          <a:xfrm flipH="1">
            <a:off x="738000" y="3267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6" name="Google Shape;288;p19"/>
          <p:cNvSpPr/>
          <p:nvPr/>
        </p:nvSpPr>
        <p:spPr>
          <a:xfrm flipH="1">
            <a:off x="728640" y="3636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7" name="Google Shape;289;p19"/>
          <p:cNvSpPr/>
          <p:nvPr/>
        </p:nvSpPr>
        <p:spPr>
          <a:xfrm flipH="1">
            <a:off x="872640" y="3852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8" name="Google Shape;290;p19"/>
          <p:cNvSpPr/>
          <p:nvPr/>
        </p:nvSpPr>
        <p:spPr>
          <a:xfrm flipH="1">
            <a:off x="872640" y="4104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9" name="Google Shape;291;p19"/>
          <p:cNvSpPr/>
          <p:nvPr/>
        </p:nvSpPr>
        <p:spPr>
          <a:xfrm>
            <a:off x="549360" y="4500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0" name="Google Shape;292;p19"/>
          <p:cNvSpPr/>
          <p:nvPr/>
        </p:nvSpPr>
        <p:spPr>
          <a:xfrm>
            <a:off x="729360" y="432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1" name="Google Shape;293;p19"/>
          <p:cNvSpPr/>
          <p:nvPr/>
        </p:nvSpPr>
        <p:spPr>
          <a:xfrm>
            <a:off x="729360" y="468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2" name="Google Shape;294;p19"/>
          <p:cNvSpPr/>
          <p:nvPr/>
        </p:nvSpPr>
        <p:spPr>
          <a:xfrm>
            <a:off x="873360" y="4896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3" name="Google Shape;295;p19"/>
          <p:cNvSpPr/>
          <p:nvPr/>
        </p:nvSpPr>
        <p:spPr>
          <a:xfrm>
            <a:off x="873360" y="5148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4" name="Google Shape;296;p19"/>
          <p:cNvSpPr/>
          <p:nvPr/>
        </p:nvSpPr>
        <p:spPr>
          <a:xfrm flipH="1">
            <a:off x="548640" y="5544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5" name="Google Shape;297;p19"/>
          <p:cNvSpPr/>
          <p:nvPr/>
        </p:nvSpPr>
        <p:spPr>
          <a:xfrm flipH="1">
            <a:off x="728640" y="5364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6" name="Google Shape;298;p19"/>
          <p:cNvSpPr/>
          <p:nvPr/>
        </p:nvSpPr>
        <p:spPr>
          <a:xfrm>
            <a:off x="1260000" y="21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7" name="Google Shape;299;p19"/>
          <p:cNvSpPr/>
          <p:nvPr/>
        </p:nvSpPr>
        <p:spPr>
          <a:xfrm>
            <a:off x="1080000" y="39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8" name="Google Shape;300;p19"/>
          <p:cNvSpPr/>
          <p:nvPr/>
        </p:nvSpPr>
        <p:spPr>
          <a:xfrm>
            <a:off x="1080000" y="3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9" name="Google Shape;301;p19"/>
          <p:cNvSpPr/>
          <p:nvPr/>
        </p:nvSpPr>
        <p:spPr>
          <a:xfrm>
            <a:off x="936000" y="612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0" name="Google Shape;302;p19"/>
          <p:cNvSpPr/>
          <p:nvPr/>
        </p:nvSpPr>
        <p:spPr>
          <a:xfrm>
            <a:off x="936000" y="86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1" name="Google Shape;303;p19"/>
          <p:cNvSpPr/>
          <p:nvPr/>
        </p:nvSpPr>
        <p:spPr>
          <a:xfrm flipH="1">
            <a:off x="1258560" y="126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2" name="Google Shape;304;p19"/>
          <p:cNvSpPr/>
          <p:nvPr/>
        </p:nvSpPr>
        <p:spPr>
          <a:xfrm flipH="1">
            <a:off x="1078560" y="108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3" name="Google Shape;305;p19"/>
          <p:cNvSpPr/>
          <p:nvPr/>
        </p:nvSpPr>
        <p:spPr>
          <a:xfrm flipH="1">
            <a:off x="1078560" y="144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4" name="Google Shape;306;p19"/>
          <p:cNvSpPr/>
          <p:nvPr/>
        </p:nvSpPr>
        <p:spPr>
          <a:xfrm flipH="1">
            <a:off x="934560" y="165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5" name="Google Shape;307;p19"/>
          <p:cNvSpPr/>
          <p:nvPr/>
        </p:nvSpPr>
        <p:spPr>
          <a:xfrm flipH="1">
            <a:off x="934560" y="1908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6" name="Google Shape;308;p19"/>
          <p:cNvSpPr/>
          <p:nvPr/>
        </p:nvSpPr>
        <p:spPr>
          <a:xfrm>
            <a:off x="1260000" y="230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7" name="Google Shape;309;p19"/>
          <p:cNvSpPr/>
          <p:nvPr/>
        </p:nvSpPr>
        <p:spPr>
          <a:xfrm>
            <a:off x="1080000" y="212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8" name="Google Shape;310;p19"/>
          <p:cNvSpPr/>
          <p:nvPr/>
        </p:nvSpPr>
        <p:spPr>
          <a:xfrm>
            <a:off x="1080000" y="2493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9" name="Google Shape;311;p19"/>
          <p:cNvSpPr/>
          <p:nvPr/>
        </p:nvSpPr>
        <p:spPr>
          <a:xfrm>
            <a:off x="936000" y="2709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0" name="Google Shape;312;p19"/>
          <p:cNvSpPr/>
          <p:nvPr/>
        </p:nvSpPr>
        <p:spPr>
          <a:xfrm>
            <a:off x="936000" y="2961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1" name="Google Shape;313;p19"/>
          <p:cNvSpPr/>
          <p:nvPr/>
        </p:nvSpPr>
        <p:spPr>
          <a:xfrm flipH="1">
            <a:off x="1258560" y="335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2" name="Google Shape;314;p19"/>
          <p:cNvSpPr/>
          <p:nvPr/>
        </p:nvSpPr>
        <p:spPr>
          <a:xfrm flipH="1">
            <a:off x="1097280" y="317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3" name="Google Shape;315;p19"/>
          <p:cNvSpPr/>
          <p:nvPr/>
        </p:nvSpPr>
        <p:spPr>
          <a:xfrm flipH="1">
            <a:off x="1087920" y="354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4" name="Google Shape;316;p19"/>
          <p:cNvSpPr/>
          <p:nvPr/>
        </p:nvSpPr>
        <p:spPr>
          <a:xfrm flipH="1">
            <a:off x="943920" y="3762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5" name="Google Shape;317;p19"/>
          <p:cNvSpPr/>
          <p:nvPr/>
        </p:nvSpPr>
        <p:spPr>
          <a:xfrm flipH="1">
            <a:off x="943920" y="401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6" name="Google Shape;318;p19"/>
          <p:cNvSpPr/>
          <p:nvPr/>
        </p:nvSpPr>
        <p:spPr>
          <a:xfrm>
            <a:off x="1269360" y="441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7" name="Google Shape;319;p19"/>
          <p:cNvSpPr/>
          <p:nvPr/>
        </p:nvSpPr>
        <p:spPr>
          <a:xfrm>
            <a:off x="1089360" y="423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8" name="Google Shape;320;p19"/>
          <p:cNvSpPr/>
          <p:nvPr/>
        </p:nvSpPr>
        <p:spPr>
          <a:xfrm>
            <a:off x="1089360" y="459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9" name="Google Shape;321;p19"/>
          <p:cNvSpPr/>
          <p:nvPr/>
        </p:nvSpPr>
        <p:spPr>
          <a:xfrm>
            <a:off x="945360" y="480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0" name="Google Shape;322;p19"/>
          <p:cNvSpPr/>
          <p:nvPr/>
        </p:nvSpPr>
        <p:spPr>
          <a:xfrm>
            <a:off x="945360" y="5058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1" name="Google Shape;323;p19"/>
          <p:cNvSpPr/>
          <p:nvPr/>
        </p:nvSpPr>
        <p:spPr>
          <a:xfrm flipH="1">
            <a:off x="367920" y="545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2" name="Google Shape;324;p19"/>
          <p:cNvSpPr/>
          <p:nvPr/>
        </p:nvSpPr>
        <p:spPr>
          <a:xfrm flipH="1">
            <a:off x="547920" y="527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3" name="Google Shape;325;p19"/>
          <p:cNvSpPr/>
          <p:nvPr/>
        </p:nvSpPr>
        <p:spPr>
          <a:xfrm>
            <a:off x="360000" y="21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4" name="Google Shape;326;p19"/>
          <p:cNvSpPr/>
          <p:nvPr/>
        </p:nvSpPr>
        <p:spPr>
          <a:xfrm>
            <a:off x="540000" y="39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5" name="Google Shape;327;p19"/>
          <p:cNvSpPr/>
          <p:nvPr/>
        </p:nvSpPr>
        <p:spPr>
          <a:xfrm>
            <a:off x="540000" y="3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6" name="Google Shape;328;p19"/>
          <p:cNvSpPr/>
          <p:nvPr/>
        </p:nvSpPr>
        <p:spPr>
          <a:xfrm>
            <a:off x="684000" y="612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7" name="Google Shape;329;p19"/>
          <p:cNvSpPr/>
          <p:nvPr/>
        </p:nvSpPr>
        <p:spPr>
          <a:xfrm>
            <a:off x="684000" y="86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8" name="Google Shape;330;p19"/>
          <p:cNvSpPr/>
          <p:nvPr/>
        </p:nvSpPr>
        <p:spPr>
          <a:xfrm flipH="1">
            <a:off x="358560" y="126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9" name="Google Shape;331;p19"/>
          <p:cNvSpPr/>
          <p:nvPr/>
        </p:nvSpPr>
        <p:spPr>
          <a:xfrm flipH="1">
            <a:off x="538560" y="108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0" name="Google Shape;332;p19"/>
          <p:cNvSpPr/>
          <p:nvPr/>
        </p:nvSpPr>
        <p:spPr>
          <a:xfrm flipH="1">
            <a:off x="538560" y="144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1" name="Google Shape;333;p19"/>
          <p:cNvSpPr/>
          <p:nvPr/>
        </p:nvSpPr>
        <p:spPr>
          <a:xfrm flipH="1">
            <a:off x="682560" y="165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2" name="Google Shape;334;p19"/>
          <p:cNvSpPr/>
          <p:nvPr/>
        </p:nvSpPr>
        <p:spPr>
          <a:xfrm flipH="1">
            <a:off x="682560" y="1908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3" name="Google Shape;335;p19"/>
          <p:cNvSpPr/>
          <p:nvPr/>
        </p:nvSpPr>
        <p:spPr>
          <a:xfrm>
            <a:off x="360000" y="230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4" name="Google Shape;336;p19"/>
          <p:cNvSpPr/>
          <p:nvPr/>
        </p:nvSpPr>
        <p:spPr>
          <a:xfrm>
            <a:off x="540000" y="212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5" name="Google Shape;337;p19"/>
          <p:cNvSpPr/>
          <p:nvPr/>
        </p:nvSpPr>
        <p:spPr>
          <a:xfrm>
            <a:off x="540000" y="2493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6" name="Google Shape;338;p19"/>
          <p:cNvSpPr/>
          <p:nvPr/>
        </p:nvSpPr>
        <p:spPr>
          <a:xfrm>
            <a:off x="684000" y="2709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7" name="Google Shape;339;p19"/>
          <p:cNvSpPr/>
          <p:nvPr/>
        </p:nvSpPr>
        <p:spPr>
          <a:xfrm>
            <a:off x="684000" y="2961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8" name="Google Shape;340;p19"/>
          <p:cNvSpPr/>
          <p:nvPr/>
        </p:nvSpPr>
        <p:spPr>
          <a:xfrm flipH="1">
            <a:off x="358560" y="335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9" name="Google Shape;341;p19"/>
          <p:cNvSpPr/>
          <p:nvPr/>
        </p:nvSpPr>
        <p:spPr>
          <a:xfrm flipH="1">
            <a:off x="557280" y="317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0" name="Google Shape;342;p19"/>
          <p:cNvSpPr/>
          <p:nvPr/>
        </p:nvSpPr>
        <p:spPr>
          <a:xfrm flipH="1">
            <a:off x="547920" y="354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1" name="Google Shape;343;p19"/>
          <p:cNvSpPr/>
          <p:nvPr/>
        </p:nvSpPr>
        <p:spPr>
          <a:xfrm flipH="1">
            <a:off x="691920" y="3762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2" name="Google Shape;344;p19"/>
          <p:cNvSpPr/>
          <p:nvPr/>
        </p:nvSpPr>
        <p:spPr>
          <a:xfrm flipH="1">
            <a:off x="691920" y="401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3" name="Google Shape;345;p19"/>
          <p:cNvSpPr/>
          <p:nvPr/>
        </p:nvSpPr>
        <p:spPr>
          <a:xfrm>
            <a:off x="369360" y="441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4" name="Google Shape;346;p19"/>
          <p:cNvSpPr/>
          <p:nvPr/>
        </p:nvSpPr>
        <p:spPr>
          <a:xfrm>
            <a:off x="549360" y="423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5" name="Google Shape;347;p19"/>
          <p:cNvSpPr/>
          <p:nvPr/>
        </p:nvSpPr>
        <p:spPr>
          <a:xfrm>
            <a:off x="549360" y="459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6" name="Google Shape;348;p19"/>
          <p:cNvSpPr/>
          <p:nvPr/>
        </p:nvSpPr>
        <p:spPr>
          <a:xfrm>
            <a:off x="693360" y="480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7" name="Google Shape;349;p19"/>
          <p:cNvSpPr/>
          <p:nvPr/>
        </p:nvSpPr>
        <p:spPr>
          <a:xfrm>
            <a:off x="693360" y="5058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8" name="Google Shape;350;p19"/>
          <p:cNvSpPr/>
          <p:nvPr/>
        </p:nvSpPr>
        <p:spPr>
          <a:xfrm flipH="1">
            <a:off x="1267920" y="545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9" name="Google Shape;351;p19"/>
          <p:cNvSpPr/>
          <p:nvPr/>
        </p:nvSpPr>
        <p:spPr>
          <a:xfrm flipH="1">
            <a:off x="1087920" y="527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403;p21"/>
          <p:cNvSpPr/>
          <p:nvPr/>
        </p:nvSpPr>
        <p:spPr>
          <a:xfrm>
            <a:off x="540000" y="306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59" name="Google Shape;404;p21"/>
          <p:cNvSpPr/>
          <p:nvPr/>
        </p:nvSpPr>
        <p:spPr>
          <a:xfrm>
            <a:off x="720000" y="48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0" name="Google Shape;405;p21"/>
          <p:cNvSpPr/>
          <p:nvPr/>
        </p:nvSpPr>
        <p:spPr>
          <a:xfrm>
            <a:off x="864000" y="702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1" name="Google Shape;406;p21"/>
          <p:cNvSpPr/>
          <p:nvPr/>
        </p:nvSpPr>
        <p:spPr>
          <a:xfrm>
            <a:off x="720000" y="12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2" name="Google Shape;407;p21"/>
          <p:cNvSpPr/>
          <p:nvPr/>
        </p:nvSpPr>
        <p:spPr>
          <a:xfrm>
            <a:off x="864000" y="954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3" name="Google Shape;408;p21"/>
          <p:cNvSpPr/>
          <p:nvPr/>
        </p:nvSpPr>
        <p:spPr>
          <a:xfrm flipH="1">
            <a:off x="539280" y="1350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4" name="Google Shape;409;p21"/>
          <p:cNvSpPr/>
          <p:nvPr/>
        </p:nvSpPr>
        <p:spPr>
          <a:xfrm flipH="1">
            <a:off x="719280" y="117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5" name="Google Shape;410;p21"/>
          <p:cNvSpPr/>
          <p:nvPr/>
        </p:nvSpPr>
        <p:spPr>
          <a:xfrm flipH="1">
            <a:off x="719280" y="153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6" name="Google Shape;411;p21"/>
          <p:cNvSpPr/>
          <p:nvPr/>
        </p:nvSpPr>
        <p:spPr>
          <a:xfrm flipH="1">
            <a:off x="863280" y="1746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7" name="Google Shape;412;p21"/>
          <p:cNvSpPr/>
          <p:nvPr/>
        </p:nvSpPr>
        <p:spPr>
          <a:xfrm flipH="1">
            <a:off x="863280" y="1998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8" name="Google Shape;413;p21"/>
          <p:cNvSpPr/>
          <p:nvPr/>
        </p:nvSpPr>
        <p:spPr>
          <a:xfrm>
            <a:off x="540000" y="2394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9" name="Google Shape;414;p21"/>
          <p:cNvSpPr/>
          <p:nvPr/>
        </p:nvSpPr>
        <p:spPr>
          <a:xfrm>
            <a:off x="720000" y="2214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0" name="Google Shape;415;p21"/>
          <p:cNvSpPr/>
          <p:nvPr/>
        </p:nvSpPr>
        <p:spPr>
          <a:xfrm>
            <a:off x="720000" y="2583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1" name="Google Shape;416;p21"/>
          <p:cNvSpPr/>
          <p:nvPr/>
        </p:nvSpPr>
        <p:spPr>
          <a:xfrm>
            <a:off x="864000" y="2799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2" name="Google Shape;417;p21"/>
          <p:cNvSpPr/>
          <p:nvPr/>
        </p:nvSpPr>
        <p:spPr>
          <a:xfrm>
            <a:off x="864000" y="3051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3" name="Google Shape;418;p21"/>
          <p:cNvSpPr/>
          <p:nvPr/>
        </p:nvSpPr>
        <p:spPr>
          <a:xfrm flipH="1">
            <a:off x="539280" y="3447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4" name="Google Shape;419;p21"/>
          <p:cNvSpPr/>
          <p:nvPr/>
        </p:nvSpPr>
        <p:spPr>
          <a:xfrm flipH="1">
            <a:off x="738000" y="3267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5" name="Google Shape;420;p21"/>
          <p:cNvSpPr/>
          <p:nvPr/>
        </p:nvSpPr>
        <p:spPr>
          <a:xfrm flipH="1">
            <a:off x="728640" y="3636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6" name="Google Shape;421;p21"/>
          <p:cNvSpPr/>
          <p:nvPr/>
        </p:nvSpPr>
        <p:spPr>
          <a:xfrm flipH="1">
            <a:off x="872640" y="3852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7" name="Google Shape;422;p21"/>
          <p:cNvSpPr/>
          <p:nvPr/>
        </p:nvSpPr>
        <p:spPr>
          <a:xfrm flipH="1">
            <a:off x="872640" y="4104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8" name="Google Shape;423;p21"/>
          <p:cNvSpPr/>
          <p:nvPr/>
        </p:nvSpPr>
        <p:spPr>
          <a:xfrm>
            <a:off x="549360" y="4500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9" name="Google Shape;424;p21"/>
          <p:cNvSpPr/>
          <p:nvPr/>
        </p:nvSpPr>
        <p:spPr>
          <a:xfrm>
            <a:off x="729360" y="432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0" name="Google Shape;425;p21"/>
          <p:cNvSpPr/>
          <p:nvPr/>
        </p:nvSpPr>
        <p:spPr>
          <a:xfrm>
            <a:off x="729360" y="468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1" name="Google Shape;426;p21"/>
          <p:cNvSpPr/>
          <p:nvPr/>
        </p:nvSpPr>
        <p:spPr>
          <a:xfrm>
            <a:off x="873360" y="4896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2" name="Google Shape;427;p21"/>
          <p:cNvSpPr/>
          <p:nvPr/>
        </p:nvSpPr>
        <p:spPr>
          <a:xfrm>
            <a:off x="873360" y="5148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3" name="Google Shape;428;p21"/>
          <p:cNvSpPr/>
          <p:nvPr/>
        </p:nvSpPr>
        <p:spPr>
          <a:xfrm flipH="1">
            <a:off x="548640" y="5544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4" name="Google Shape;429;p21"/>
          <p:cNvSpPr/>
          <p:nvPr/>
        </p:nvSpPr>
        <p:spPr>
          <a:xfrm flipH="1">
            <a:off x="728640" y="5364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5" name="Google Shape;430;p21"/>
          <p:cNvSpPr/>
          <p:nvPr/>
        </p:nvSpPr>
        <p:spPr>
          <a:xfrm>
            <a:off x="1260000" y="21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6" name="Google Shape;431;p21"/>
          <p:cNvSpPr/>
          <p:nvPr/>
        </p:nvSpPr>
        <p:spPr>
          <a:xfrm>
            <a:off x="1080000" y="39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7" name="Google Shape;432;p21"/>
          <p:cNvSpPr/>
          <p:nvPr/>
        </p:nvSpPr>
        <p:spPr>
          <a:xfrm>
            <a:off x="1080000" y="3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8" name="Google Shape;433;p21"/>
          <p:cNvSpPr/>
          <p:nvPr/>
        </p:nvSpPr>
        <p:spPr>
          <a:xfrm>
            <a:off x="936000" y="612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9" name="Google Shape;434;p21"/>
          <p:cNvSpPr/>
          <p:nvPr/>
        </p:nvSpPr>
        <p:spPr>
          <a:xfrm>
            <a:off x="936000" y="86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0" name="Google Shape;435;p21"/>
          <p:cNvSpPr/>
          <p:nvPr/>
        </p:nvSpPr>
        <p:spPr>
          <a:xfrm flipH="1">
            <a:off x="1258560" y="126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1" name="Google Shape;436;p21"/>
          <p:cNvSpPr/>
          <p:nvPr/>
        </p:nvSpPr>
        <p:spPr>
          <a:xfrm flipH="1">
            <a:off x="1078560" y="108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2" name="Google Shape;437;p21"/>
          <p:cNvSpPr/>
          <p:nvPr/>
        </p:nvSpPr>
        <p:spPr>
          <a:xfrm flipH="1">
            <a:off x="1078560" y="144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3" name="Google Shape;438;p21"/>
          <p:cNvSpPr/>
          <p:nvPr/>
        </p:nvSpPr>
        <p:spPr>
          <a:xfrm flipH="1">
            <a:off x="934560" y="165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4" name="Google Shape;439;p21"/>
          <p:cNvSpPr/>
          <p:nvPr/>
        </p:nvSpPr>
        <p:spPr>
          <a:xfrm flipH="1">
            <a:off x="934560" y="1908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5" name="Google Shape;440;p21"/>
          <p:cNvSpPr/>
          <p:nvPr/>
        </p:nvSpPr>
        <p:spPr>
          <a:xfrm>
            <a:off x="1260000" y="230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6" name="Google Shape;441;p21"/>
          <p:cNvSpPr/>
          <p:nvPr/>
        </p:nvSpPr>
        <p:spPr>
          <a:xfrm>
            <a:off x="1080000" y="212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7" name="Google Shape;442;p21"/>
          <p:cNvSpPr/>
          <p:nvPr/>
        </p:nvSpPr>
        <p:spPr>
          <a:xfrm>
            <a:off x="1080000" y="2493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8" name="Google Shape;443;p21"/>
          <p:cNvSpPr/>
          <p:nvPr/>
        </p:nvSpPr>
        <p:spPr>
          <a:xfrm>
            <a:off x="936000" y="2709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9" name="Google Shape;444;p21"/>
          <p:cNvSpPr/>
          <p:nvPr/>
        </p:nvSpPr>
        <p:spPr>
          <a:xfrm>
            <a:off x="936000" y="2961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0" name="Google Shape;445;p21"/>
          <p:cNvSpPr/>
          <p:nvPr/>
        </p:nvSpPr>
        <p:spPr>
          <a:xfrm flipH="1">
            <a:off x="1258560" y="335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1" name="Google Shape;446;p21"/>
          <p:cNvSpPr/>
          <p:nvPr/>
        </p:nvSpPr>
        <p:spPr>
          <a:xfrm flipH="1">
            <a:off x="1097280" y="317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2" name="Google Shape;447;p21"/>
          <p:cNvSpPr/>
          <p:nvPr/>
        </p:nvSpPr>
        <p:spPr>
          <a:xfrm flipH="1">
            <a:off x="1087920" y="354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3" name="Google Shape;448;p21"/>
          <p:cNvSpPr/>
          <p:nvPr/>
        </p:nvSpPr>
        <p:spPr>
          <a:xfrm flipH="1">
            <a:off x="943920" y="3762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4" name="Google Shape;449;p21"/>
          <p:cNvSpPr/>
          <p:nvPr/>
        </p:nvSpPr>
        <p:spPr>
          <a:xfrm flipH="1">
            <a:off x="943920" y="401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5" name="Google Shape;450;p21"/>
          <p:cNvSpPr/>
          <p:nvPr/>
        </p:nvSpPr>
        <p:spPr>
          <a:xfrm>
            <a:off x="1269360" y="441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6" name="Google Shape;451;p21"/>
          <p:cNvSpPr/>
          <p:nvPr/>
        </p:nvSpPr>
        <p:spPr>
          <a:xfrm>
            <a:off x="1089360" y="423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7" name="Google Shape;452;p21"/>
          <p:cNvSpPr/>
          <p:nvPr/>
        </p:nvSpPr>
        <p:spPr>
          <a:xfrm>
            <a:off x="1089360" y="459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8" name="Google Shape;453;p21"/>
          <p:cNvSpPr/>
          <p:nvPr/>
        </p:nvSpPr>
        <p:spPr>
          <a:xfrm>
            <a:off x="945360" y="480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9" name="Google Shape;454;p21"/>
          <p:cNvSpPr/>
          <p:nvPr/>
        </p:nvSpPr>
        <p:spPr>
          <a:xfrm>
            <a:off x="945360" y="5058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0" name="Google Shape;455;p21"/>
          <p:cNvSpPr/>
          <p:nvPr/>
        </p:nvSpPr>
        <p:spPr>
          <a:xfrm flipH="1">
            <a:off x="367920" y="545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1" name="Google Shape;456;p21"/>
          <p:cNvSpPr/>
          <p:nvPr/>
        </p:nvSpPr>
        <p:spPr>
          <a:xfrm flipH="1">
            <a:off x="547920" y="527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2" name="Google Shape;457;p21"/>
          <p:cNvSpPr/>
          <p:nvPr/>
        </p:nvSpPr>
        <p:spPr>
          <a:xfrm>
            <a:off x="360000" y="21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3" name="Google Shape;458;p21"/>
          <p:cNvSpPr/>
          <p:nvPr/>
        </p:nvSpPr>
        <p:spPr>
          <a:xfrm>
            <a:off x="540000" y="39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4" name="Google Shape;459;p21"/>
          <p:cNvSpPr/>
          <p:nvPr/>
        </p:nvSpPr>
        <p:spPr>
          <a:xfrm>
            <a:off x="540000" y="3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5" name="Google Shape;460;p21"/>
          <p:cNvSpPr/>
          <p:nvPr/>
        </p:nvSpPr>
        <p:spPr>
          <a:xfrm>
            <a:off x="684000" y="612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6" name="Google Shape;461;p21"/>
          <p:cNvSpPr/>
          <p:nvPr/>
        </p:nvSpPr>
        <p:spPr>
          <a:xfrm>
            <a:off x="684000" y="86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7" name="Google Shape;462;p21"/>
          <p:cNvSpPr/>
          <p:nvPr/>
        </p:nvSpPr>
        <p:spPr>
          <a:xfrm flipH="1">
            <a:off x="358560" y="126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8" name="Google Shape;463;p21"/>
          <p:cNvSpPr/>
          <p:nvPr/>
        </p:nvSpPr>
        <p:spPr>
          <a:xfrm flipH="1">
            <a:off x="538560" y="108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9" name="Google Shape;464;p21"/>
          <p:cNvSpPr/>
          <p:nvPr/>
        </p:nvSpPr>
        <p:spPr>
          <a:xfrm flipH="1">
            <a:off x="538560" y="144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0" name="Google Shape;465;p21"/>
          <p:cNvSpPr/>
          <p:nvPr/>
        </p:nvSpPr>
        <p:spPr>
          <a:xfrm flipH="1">
            <a:off x="682560" y="165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1" name="Google Shape;466;p21"/>
          <p:cNvSpPr/>
          <p:nvPr/>
        </p:nvSpPr>
        <p:spPr>
          <a:xfrm flipH="1">
            <a:off x="682560" y="1908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2" name="Google Shape;467;p21"/>
          <p:cNvSpPr/>
          <p:nvPr/>
        </p:nvSpPr>
        <p:spPr>
          <a:xfrm>
            <a:off x="360000" y="230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3" name="Google Shape;468;p21"/>
          <p:cNvSpPr/>
          <p:nvPr/>
        </p:nvSpPr>
        <p:spPr>
          <a:xfrm>
            <a:off x="540000" y="212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4" name="Google Shape;469;p21"/>
          <p:cNvSpPr/>
          <p:nvPr/>
        </p:nvSpPr>
        <p:spPr>
          <a:xfrm>
            <a:off x="540000" y="2493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5" name="Google Shape;470;p21"/>
          <p:cNvSpPr/>
          <p:nvPr/>
        </p:nvSpPr>
        <p:spPr>
          <a:xfrm>
            <a:off x="684000" y="2709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6" name="Google Shape;471;p21"/>
          <p:cNvSpPr/>
          <p:nvPr/>
        </p:nvSpPr>
        <p:spPr>
          <a:xfrm>
            <a:off x="684000" y="2961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7" name="Google Shape;472;p21"/>
          <p:cNvSpPr/>
          <p:nvPr/>
        </p:nvSpPr>
        <p:spPr>
          <a:xfrm flipH="1">
            <a:off x="358560" y="335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8" name="Google Shape;473;p21"/>
          <p:cNvSpPr/>
          <p:nvPr/>
        </p:nvSpPr>
        <p:spPr>
          <a:xfrm flipH="1">
            <a:off x="557280" y="317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9" name="Google Shape;474;p21"/>
          <p:cNvSpPr/>
          <p:nvPr/>
        </p:nvSpPr>
        <p:spPr>
          <a:xfrm flipH="1">
            <a:off x="547920" y="354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0" name="Google Shape;475;p21"/>
          <p:cNvSpPr/>
          <p:nvPr/>
        </p:nvSpPr>
        <p:spPr>
          <a:xfrm flipH="1">
            <a:off x="691920" y="3762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1" name="Google Shape;476;p21"/>
          <p:cNvSpPr/>
          <p:nvPr/>
        </p:nvSpPr>
        <p:spPr>
          <a:xfrm flipH="1">
            <a:off x="691920" y="401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2" name="Google Shape;477;p21"/>
          <p:cNvSpPr/>
          <p:nvPr/>
        </p:nvSpPr>
        <p:spPr>
          <a:xfrm>
            <a:off x="369360" y="441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3" name="Google Shape;478;p21"/>
          <p:cNvSpPr/>
          <p:nvPr/>
        </p:nvSpPr>
        <p:spPr>
          <a:xfrm>
            <a:off x="549360" y="423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4" name="Google Shape;479;p21"/>
          <p:cNvSpPr/>
          <p:nvPr/>
        </p:nvSpPr>
        <p:spPr>
          <a:xfrm>
            <a:off x="549360" y="459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5" name="Google Shape;480;p21"/>
          <p:cNvSpPr/>
          <p:nvPr/>
        </p:nvSpPr>
        <p:spPr>
          <a:xfrm>
            <a:off x="693360" y="480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6" name="Google Shape;481;p21"/>
          <p:cNvSpPr/>
          <p:nvPr/>
        </p:nvSpPr>
        <p:spPr>
          <a:xfrm>
            <a:off x="693360" y="5058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7" name="Google Shape;482;p21"/>
          <p:cNvSpPr/>
          <p:nvPr/>
        </p:nvSpPr>
        <p:spPr>
          <a:xfrm flipH="1">
            <a:off x="1267920" y="545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8" name="Google Shape;483;p21"/>
          <p:cNvSpPr/>
          <p:nvPr/>
        </p:nvSpPr>
        <p:spPr>
          <a:xfrm flipH="1">
            <a:off x="1087920" y="527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536;p23"/>
          <p:cNvSpPr/>
          <p:nvPr/>
        </p:nvSpPr>
        <p:spPr>
          <a:xfrm>
            <a:off x="540000" y="306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9" name="Google Shape;537;p23"/>
          <p:cNvSpPr/>
          <p:nvPr/>
        </p:nvSpPr>
        <p:spPr>
          <a:xfrm>
            <a:off x="720000" y="48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0" name="Google Shape;538;p23"/>
          <p:cNvSpPr/>
          <p:nvPr/>
        </p:nvSpPr>
        <p:spPr>
          <a:xfrm>
            <a:off x="864000" y="702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1" name="Google Shape;539;p23"/>
          <p:cNvSpPr/>
          <p:nvPr/>
        </p:nvSpPr>
        <p:spPr>
          <a:xfrm>
            <a:off x="720000" y="12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2" name="Google Shape;540;p23"/>
          <p:cNvSpPr/>
          <p:nvPr/>
        </p:nvSpPr>
        <p:spPr>
          <a:xfrm>
            <a:off x="864000" y="954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3" name="Google Shape;541;p23"/>
          <p:cNvSpPr/>
          <p:nvPr/>
        </p:nvSpPr>
        <p:spPr>
          <a:xfrm flipH="1">
            <a:off x="539280" y="1350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4" name="Google Shape;542;p23"/>
          <p:cNvSpPr/>
          <p:nvPr/>
        </p:nvSpPr>
        <p:spPr>
          <a:xfrm flipH="1">
            <a:off x="719280" y="117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5" name="Google Shape;543;p23"/>
          <p:cNvSpPr/>
          <p:nvPr/>
        </p:nvSpPr>
        <p:spPr>
          <a:xfrm flipH="1">
            <a:off x="719280" y="153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6" name="Google Shape;544;p23"/>
          <p:cNvSpPr/>
          <p:nvPr/>
        </p:nvSpPr>
        <p:spPr>
          <a:xfrm flipH="1">
            <a:off x="863280" y="1746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7" name="Google Shape;545;p23"/>
          <p:cNvSpPr/>
          <p:nvPr/>
        </p:nvSpPr>
        <p:spPr>
          <a:xfrm flipH="1">
            <a:off x="863280" y="1998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8" name="Google Shape;546;p23"/>
          <p:cNvSpPr/>
          <p:nvPr/>
        </p:nvSpPr>
        <p:spPr>
          <a:xfrm>
            <a:off x="540000" y="2394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9" name="Google Shape;547;p23"/>
          <p:cNvSpPr/>
          <p:nvPr/>
        </p:nvSpPr>
        <p:spPr>
          <a:xfrm>
            <a:off x="720000" y="2214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0" name="Google Shape;548;p23"/>
          <p:cNvSpPr/>
          <p:nvPr/>
        </p:nvSpPr>
        <p:spPr>
          <a:xfrm>
            <a:off x="720000" y="2583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1" name="Google Shape;549;p23"/>
          <p:cNvSpPr/>
          <p:nvPr/>
        </p:nvSpPr>
        <p:spPr>
          <a:xfrm>
            <a:off x="864000" y="2799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2" name="Google Shape;550;p23"/>
          <p:cNvSpPr/>
          <p:nvPr/>
        </p:nvSpPr>
        <p:spPr>
          <a:xfrm>
            <a:off x="864000" y="3051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3" name="Google Shape;551;p23"/>
          <p:cNvSpPr/>
          <p:nvPr/>
        </p:nvSpPr>
        <p:spPr>
          <a:xfrm flipH="1">
            <a:off x="539280" y="3447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4" name="Google Shape;552;p23"/>
          <p:cNvSpPr/>
          <p:nvPr/>
        </p:nvSpPr>
        <p:spPr>
          <a:xfrm flipH="1">
            <a:off x="738000" y="3267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5" name="Google Shape;553;p23"/>
          <p:cNvSpPr/>
          <p:nvPr/>
        </p:nvSpPr>
        <p:spPr>
          <a:xfrm flipH="1">
            <a:off x="728640" y="3636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6" name="Google Shape;554;p23"/>
          <p:cNvSpPr/>
          <p:nvPr/>
        </p:nvSpPr>
        <p:spPr>
          <a:xfrm flipH="1">
            <a:off x="872640" y="3852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7" name="Google Shape;555;p23"/>
          <p:cNvSpPr/>
          <p:nvPr/>
        </p:nvSpPr>
        <p:spPr>
          <a:xfrm flipH="1">
            <a:off x="872640" y="4104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8" name="Google Shape;556;p23"/>
          <p:cNvSpPr/>
          <p:nvPr/>
        </p:nvSpPr>
        <p:spPr>
          <a:xfrm>
            <a:off x="549360" y="4500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9" name="Google Shape;557;p23"/>
          <p:cNvSpPr/>
          <p:nvPr/>
        </p:nvSpPr>
        <p:spPr>
          <a:xfrm>
            <a:off x="729360" y="432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0" name="Google Shape;558;p23"/>
          <p:cNvSpPr/>
          <p:nvPr/>
        </p:nvSpPr>
        <p:spPr>
          <a:xfrm>
            <a:off x="729360" y="468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1" name="Google Shape;559;p23"/>
          <p:cNvSpPr/>
          <p:nvPr/>
        </p:nvSpPr>
        <p:spPr>
          <a:xfrm>
            <a:off x="873360" y="4896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2" name="Google Shape;560;p23"/>
          <p:cNvSpPr/>
          <p:nvPr/>
        </p:nvSpPr>
        <p:spPr>
          <a:xfrm>
            <a:off x="873360" y="5148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3" name="Google Shape;561;p23"/>
          <p:cNvSpPr/>
          <p:nvPr/>
        </p:nvSpPr>
        <p:spPr>
          <a:xfrm flipH="1">
            <a:off x="548640" y="5544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4" name="Google Shape;562;p23"/>
          <p:cNvSpPr/>
          <p:nvPr/>
        </p:nvSpPr>
        <p:spPr>
          <a:xfrm flipH="1">
            <a:off x="728640" y="5364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5" name="Google Shape;563;p23"/>
          <p:cNvSpPr/>
          <p:nvPr/>
        </p:nvSpPr>
        <p:spPr>
          <a:xfrm>
            <a:off x="1260000" y="21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6" name="Google Shape;564;p23"/>
          <p:cNvSpPr/>
          <p:nvPr/>
        </p:nvSpPr>
        <p:spPr>
          <a:xfrm>
            <a:off x="1080000" y="39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7" name="Google Shape;565;p23"/>
          <p:cNvSpPr/>
          <p:nvPr/>
        </p:nvSpPr>
        <p:spPr>
          <a:xfrm>
            <a:off x="1080000" y="3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8" name="Google Shape;566;p23"/>
          <p:cNvSpPr/>
          <p:nvPr/>
        </p:nvSpPr>
        <p:spPr>
          <a:xfrm>
            <a:off x="936000" y="612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9" name="Google Shape;567;p23"/>
          <p:cNvSpPr/>
          <p:nvPr/>
        </p:nvSpPr>
        <p:spPr>
          <a:xfrm>
            <a:off x="936000" y="86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0" name="Google Shape;568;p23"/>
          <p:cNvSpPr/>
          <p:nvPr/>
        </p:nvSpPr>
        <p:spPr>
          <a:xfrm flipH="1">
            <a:off x="1258560" y="126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1" name="Google Shape;569;p23"/>
          <p:cNvSpPr/>
          <p:nvPr/>
        </p:nvSpPr>
        <p:spPr>
          <a:xfrm flipH="1">
            <a:off x="1078560" y="108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2" name="Google Shape;570;p23"/>
          <p:cNvSpPr/>
          <p:nvPr/>
        </p:nvSpPr>
        <p:spPr>
          <a:xfrm flipH="1">
            <a:off x="1078560" y="144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3" name="Google Shape;571;p23"/>
          <p:cNvSpPr/>
          <p:nvPr/>
        </p:nvSpPr>
        <p:spPr>
          <a:xfrm flipH="1">
            <a:off x="934560" y="165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4" name="Google Shape;572;p23"/>
          <p:cNvSpPr/>
          <p:nvPr/>
        </p:nvSpPr>
        <p:spPr>
          <a:xfrm flipH="1">
            <a:off x="934560" y="1908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5" name="Google Shape;573;p23"/>
          <p:cNvSpPr/>
          <p:nvPr/>
        </p:nvSpPr>
        <p:spPr>
          <a:xfrm>
            <a:off x="1260000" y="230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6" name="Google Shape;574;p23"/>
          <p:cNvSpPr/>
          <p:nvPr/>
        </p:nvSpPr>
        <p:spPr>
          <a:xfrm>
            <a:off x="1080000" y="212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7" name="Google Shape;575;p23"/>
          <p:cNvSpPr/>
          <p:nvPr/>
        </p:nvSpPr>
        <p:spPr>
          <a:xfrm>
            <a:off x="1080000" y="2493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8" name="Google Shape;576;p23"/>
          <p:cNvSpPr/>
          <p:nvPr/>
        </p:nvSpPr>
        <p:spPr>
          <a:xfrm>
            <a:off x="936000" y="2709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9" name="Google Shape;577;p23"/>
          <p:cNvSpPr/>
          <p:nvPr/>
        </p:nvSpPr>
        <p:spPr>
          <a:xfrm>
            <a:off x="936000" y="2961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0" name="Google Shape;578;p23"/>
          <p:cNvSpPr/>
          <p:nvPr/>
        </p:nvSpPr>
        <p:spPr>
          <a:xfrm flipH="1">
            <a:off x="1258560" y="335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1" name="Google Shape;579;p23"/>
          <p:cNvSpPr/>
          <p:nvPr/>
        </p:nvSpPr>
        <p:spPr>
          <a:xfrm flipH="1">
            <a:off x="1097280" y="317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2" name="Google Shape;580;p23"/>
          <p:cNvSpPr/>
          <p:nvPr/>
        </p:nvSpPr>
        <p:spPr>
          <a:xfrm flipH="1">
            <a:off x="1087920" y="354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3" name="Google Shape;581;p23"/>
          <p:cNvSpPr/>
          <p:nvPr/>
        </p:nvSpPr>
        <p:spPr>
          <a:xfrm flipH="1">
            <a:off x="943920" y="3762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4" name="Google Shape;582;p23"/>
          <p:cNvSpPr/>
          <p:nvPr/>
        </p:nvSpPr>
        <p:spPr>
          <a:xfrm flipH="1">
            <a:off x="943920" y="401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5" name="Google Shape;583;p23"/>
          <p:cNvSpPr/>
          <p:nvPr/>
        </p:nvSpPr>
        <p:spPr>
          <a:xfrm>
            <a:off x="1269360" y="441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6" name="Google Shape;584;p23"/>
          <p:cNvSpPr/>
          <p:nvPr/>
        </p:nvSpPr>
        <p:spPr>
          <a:xfrm>
            <a:off x="1089360" y="423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7" name="Google Shape;585;p23"/>
          <p:cNvSpPr/>
          <p:nvPr/>
        </p:nvSpPr>
        <p:spPr>
          <a:xfrm>
            <a:off x="1089360" y="459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8" name="Google Shape;586;p23"/>
          <p:cNvSpPr/>
          <p:nvPr/>
        </p:nvSpPr>
        <p:spPr>
          <a:xfrm>
            <a:off x="945360" y="480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9" name="Google Shape;587;p23"/>
          <p:cNvSpPr/>
          <p:nvPr/>
        </p:nvSpPr>
        <p:spPr>
          <a:xfrm>
            <a:off x="945360" y="5058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0" name="Google Shape;588;p23"/>
          <p:cNvSpPr/>
          <p:nvPr/>
        </p:nvSpPr>
        <p:spPr>
          <a:xfrm flipH="1">
            <a:off x="367920" y="545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1" name="Google Shape;589;p23"/>
          <p:cNvSpPr/>
          <p:nvPr/>
        </p:nvSpPr>
        <p:spPr>
          <a:xfrm flipH="1">
            <a:off x="547920" y="527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2" name="Google Shape;590;p23"/>
          <p:cNvSpPr/>
          <p:nvPr/>
        </p:nvSpPr>
        <p:spPr>
          <a:xfrm>
            <a:off x="360000" y="21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3" name="Google Shape;591;p23"/>
          <p:cNvSpPr/>
          <p:nvPr/>
        </p:nvSpPr>
        <p:spPr>
          <a:xfrm>
            <a:off x="540000" y="39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4" name="Google Shape;592;p23"/>
          <p:cNvSpPr/>
          <p:nvPr/>
        </p:nvSpPr>
        <p:spPr>
          <a:xfrm>
            <a:off x="540000" y="3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5" name="Google Shape;593;p23"/>
          <p:cNvSpPr/>
          <p:nvPr/>
        </p:nvSpPr>
        <p:spPr>
          <a:xfrm>
            <a:off x="684000" y="612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6" name="Google Shape;594;p23"/>
          <p:cNvSpPr/>
          <p:nvPr/>
        </p:nvSpPr>
        <p:spPr>
          <a:xfrm>
            <a:off x="684000" y="86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7" name="Google Shape;595;p23"/>
          <p:cNvSpPr/>
          <p:nvPr/>
        </p:nvSpPr>
        <p:spPr>
          <a:xfrm flipH="1">
            <a:off x="358560" y="126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8" name="Google Shape;596;p23"/>
          <p:cNvSpPr/>
          <p:nvPr/>
        </p:nvSpPr>
        <p:spPr>
          <a:xfrm flipH="1">
            <a:off x="538560" y="108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9" name="Google Shape;597;p23"/>
          <p:cNvSpPr/>
          <p:nvPr/>
        </p:nvSpPr>
        <p:spPr>
          <a:xfrm flipH="1">
            <a:off x="538560" y="144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0" name="Google Shape;598;p23"/>
          <p:cNvSpPr/>
          <p:nvPr/>
        </p:nvSpPr>
        <p:spPr>
          <a:xfrm flipH="1">
            <a:off x="682560" y="165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1" name="Google Shape;599;p23"/>
          <p:cNvSpPr/>
          <p:nvPr/>
        </p:nvSpPr>
        <p:spPr>
          <a:xfrm flipH="1">
            <a:off x="682560" y="1908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2" name="Google Shape;600;p23"/>
          <p:cNvSpPr/>
          <p:nvPr/>
        </p:nvSpPr>
        <p:spPr>
          <a:xfrm>
            <a:off x="360000" y="230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3" name="Google Shape;601;p23"/>
          <p:cNvSpPr/>
          <p:nvPr/>
        </p:nvSpPr>
        <p:spPr>
          <a:xfrm>
            <a:off x="540000" y="212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4" name="Google Shape;602;p23"/>
          <p:cNvSpPr/>
          <p:nvPr/>
        </p:nvSpPr>
        <p:spPr>
          <a:xfrm>
            <a:off x="540000" y="2493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5" name="Google Shape;603;p23"/>
          <p:cNvSpPr/>
          <p:nvPr/>
        </p:nvSpPr>
        <p:spPr>
          <a:xfrm>
            <a:off x="684000" y="2709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6" name="Google Shape;604;p23"/>
          <p:cNvSpPr/>
          <p:nvPr/>
        </p:nvSpPr>
        <p:spPr>
          <a:xfrm>
            <a:off x="684000" y="2961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7" name="Google Shape;605;p23"/>
          <p:cNvSpPr/>
          <p:nvPr/>
        </p:nvSpPr>
        <p:spPr>
          <a:xfrm flipH="1">
            <a:off x="358560" y="335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8" name="Google Shape;606;p23"/>
          <p:cNvSpPr/>
          <p:nvPr/>
        </p:nvSpPr>
        <p:spPr>
          <a:xfrm flipH="1">
            <a:off x="557280" y="317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9" name="Google Shape;607;p23"/>
          <p:cNvSpPr/>
          <p:nvPr/>
        </p:nvSpPr>
        <p:spPr>
          <a:xfrm flipH="1">
            <a:off x="547920" y="354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0" name="Google Shape;608;p23"/>
          <p:cNvSpPr/>
          <p:nvPr/>
        </p:nvSpPr>
        <p:spPr>
          <a:xfrm flipH="1">
            <a:off x="691920" y="3762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1" name="Google Shape;609;p23"/>
          <p:cNvSpPr/>
          <p:nvPr/>
        </p:nvSpPr>
        <p:spPr>
          <a:xfrm flipH="1">
            <a:off x="691920" y="401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2" name="Google Shape;610;p23"/>
          <p:cNvSpPr/>
          <p:nvPr/>
        </p:nvSpPr>
        <p:spPr>
          <a:xfrm>
            <a:off x="369360" y="441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3" name="Google Shape;611;p23"/>
          <p:cNvSpPr/>
          <p:nvPr/>
        </p:nvSpPr>
        <p:spPr>
          <a:xfrm>
            <a:off x="549360" y="423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4" name="Google Shape;612;p23"/>
          <p:cNvSpPr/>
          <p:nvPr/>
        </p:nvSpPr>
        <p:spPr>
          <a:xfrm>
            <a:off x="549360" y="459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5" name="Google Shape;613;p23"/>
          <p:cNvSpPr/>
          <p:nvPr/>
        </p:nvSpPr>
        <p:spPr>
          <a:xfrm>
            <a:off x="693360" y="480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6" name="Google Shape;614;p23"/>
          <p:cNvSpPr/>
          <p:nvPr/>
        </p:nvSpPr>
        <p:spPr>
          <a:xfrm>
            <a:off x="693360" y="5058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7" name="Google Shape;615;p23"/>
          <p:cNvSpPr/>
          <p:nvPr/>
        </p:nvSpPr>
        <p:spPr>
          <a:xfrm flipH="1">
            <a:off x="1267920" y="545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8" name="Google Shape;616;p23"/>
          <p:cNvSpPr/>
          <p:nvPr/>
        </p:nvSpPr>
        <p:spPr>
          <a:xfrm flipH="1">
            <a:off x="1087920" y="527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669;p25"/>
          <p:cNvSpPr/>
          <p:nvPr/>
        </p:nvSpPr>
        <p:spPr>
          <a:xfrm>
            <a:off x="540000" y="306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9" name="Google Shape;670;p25"/>
          <p:cNvSpPr/>
          <p:nvPr/>
        </p:nvSpPr>
        <p:spPr>
          <a:xfrm>
            <a:off x="720000" y="48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0" name="Google Shape;671;p25"/>
          <p:cNvSpPr/>
          <p:nvPr/>
        </p:nvSpPr>
        <p:spPr>
          <a:xfrm>
            <a:off x="864000" y="702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1" name="Google Shape;672;p25"/>
          <p:cNvSpPr/>
          <p:nvPr/>
        </p:nvSpPr>
        <p:spPr>
          <a:xfrm>
            <a:off x="720000" y="12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2" name="Google Shape;673;p25"/>
          <p:cNvSpPr/>
          <p:nvPr/>
        </p:nvSpPr>
        <p:spPr>
          <a:xfrm>
            <a:off x="864000" y="954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3" name="Google Shape;674;p25"/>
          <p:cNvSpPr/>
          <p:nvPr/>
        </p:nvSpPr>
        <p:spPr>
          <a:xfrm flipH="1">
            <a:off x="539280" y="1350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4" name="Google Shape;675;p25"/>
          <p:cNvSpPr/>
          <p:nvPr/>
        </p:nvSpPr>
        <p:spPr>
          <a:xfrm flipH="1">
            <a:off x="719280" y="117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5" name="Google Shape;676;p25"/>
          <p:cNvSpPr/>
          <p:nvPr/>
        </p:nvSpPr>
        <p:spPr>
          <a:xfrm flipH="1">
            <a:off x="719280" y="153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6" name="Google Shape;677;p25"/>
          <p:cNvSpPr/>
          <p:nvPr/>
        </p:nvSpPr>
        <p:spPr>
          <a:xfrm flipH="1">
            <a:off x="863280" y="1746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7" name="Google Shape;678;p25"/>
          <p:cNvSpPr/>
          <p:nvPr/>
        </p:nvSpPr>
        <p:spPr>
          <a:xfrm flipH="1">
            <a:off x="863280" y="1998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8" name="Google Shape;679;p25"/>
          <p:cNvSpPr/>
          <p:nvPr/>
        </p:nvSpPr>
        <p:spPr>
          <a:xfrm>
            <a:off x="540000" y="2394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9" name="Google Shape;680;p25"/>
          <p:cNvSpPr/>
          <p:nvPr/>
        </p:nvSpPr>
        <p:spPr>
          <a:xfrm>
            <a:off x="720000" y="2214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0" name="Google Shape;681;p25"/>
          <p:cNvSpPr/>
          <p:nvPr/>
        </p:nvSpPr>
        <p:spPr>
          <a:xfrm>
            <a:off x="720000" y="2583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1" name="Google Shape;682;p25"/>
          <p:cNvSpPr/>
          <p:nvPr/>
        </p:nvSpPr>
        <p:spPr>
          <a:xfrm>
            <a:off x="864000" y="2799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2" name="Google Shape;683;p25"/>
          <p:cNvSpPr/>
          <p:nvPr/>
        </p:nvSpPr>
        <p:spPr>
          <a:xfrm>
            <a:off x="864000" y="3051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3" name="Google Shape;684;p25"/>
          <p:cNvSpPr/>
          <p:nvPr/>
        </p:nvSpPr>
        <p:spPr>
          <a:xfrm flipH="1">
            <a:off x="539280" y="3447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4" name="Google Shape;685;p25"/>
          <p:cNvSpPr/>
          <p:nvPr/>
        </p:nvSpPr>
        <p:spPr>
          <a:xfrm flipH="1">
            <a:off x="738000" y="3267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5" name="Google Shape;686;p25"/>
          <p:cNvSpPr/>
          <p:nvPr/>
        </p:nvSpPr>
        <p:spPr>
          <a:xfrm flipH="1">
            <a:off x="728640" y="3636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6" name="Google Shape;687;p25"/>
          <p:cNvSpPr/>
          <p:nvPr/>
        </p:nvSpPr>
        <p:spPr>
          <a:xfrm flipH="1">
            <a:off x="872640" y="3852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7" name="Google Shape;688;p25"/>
          <p:cNvSpPr/>
          <p:nvPr/>
        </p:nvSpPr>
        <p:spPr>
          <a:xfrm flipH="1">
            <a:off x="872640" y="4104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8" name="Google Shape;689;p25"/>
          <p:cNvSpPr/>
          <p:nvPr/>
        </p:nvSpPr>
        <p:spPr>
          <a:xfrm>
            <a:off x="549360" y="4500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9" name="Google Shape;690;p25"/>
          <p:cNvSpPr/>
          <p:nvPr/>
        </p:nvSpPr>
        <p:spPr>
          <a:xfrm>
            <a:off x="729360" y="432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0" name="Google Shape;691;p25"/>
          <p:cNvSpPr/>
          <p:nvPr/>
        </p:nvSpPr>
        <p:spPr>
          <a:xfrm>
            <a:off x="729360" y="468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1" name="Google Shape;692;p25"/>
          <p:cNvSpPr/>
          <p:nvPr/>
        </p:nvSpPr>
        <p:spPr>
          <a:xfrm>
            <a:off x="873360" y="4896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2" name="Google Shape;693;p25"/>
          <p:cNvSpPr/>
          <p:nvPr/>
        </p:nvSpPr>
        <p:spPr>
          <a:xfrm>
            <a:off x="873360" y="5148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3" name="Google Shape;694;p25"/>
          <p:cNvSpPr/>
          <p:nvPr/>
        </p:nvSpPr>
        <p:spPr>
          <a:xfrm flipH="1">
            <a:off x="548640" y="5544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4" name="Google Shape;695;p25"/>
          <p:cNvSpPr/>
          <p:nvPr/>
        </p:nvSpPr>
        <p:spPr>
          <a:xfrm flipH="1">
            <a:off x="728640" y="5364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5" name="Google Shape;696;p25"/>
          <p:cNvSpPr/>
          <p:nvPr/>
        </p:nvSpPr>
        <p:spPr>
          <a:xfrm>
            <a:off x="1260000" y="21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6" name="Google Shape;697;p25"/>
          <p:cNvSpPr/>
          <p:nvPr/>
        </p:nvSpPr>
        <p:spPr>
          <a:xfrm>
            <a:off x="1080000" y="39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7" name="Google Shape;698;p25"/>
          <p:cNvSpPr/>
          <p:nvPr/>
        </p:nvSpPr>
        <p:spPr>
          <a:xfrm>
            <a:off x="1080000" y="3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8" name="Google Shape;699;p25"/>
          <p:cNvSpPr/>
          <p:nvPr/>
        </p:nvSpPr>
        <p:spPr>
          <a:xfrm>
            <a:off x="936000" y="612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9" name="Google Shape;700;p25"/>
          <p:cNvSpPr/>
          <p:nvPr/>
        </p:nvSpPr>
        <p:spPr>
          <a:xfrm>
            <a:off x="936000" y="86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0" name="Google Shape;701;p25"/>
          <p:cNvSpPr/>
          <p:nvPr/>
        </p:nvSpPr>
        <p:spPr>
          <a:xfrm flipH="1">
            <a:off x="1258560" y="126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1" name="Google Shape;702;p25"/>
          <p:cNvSpPr/>
          <p:nvPr/>
        </p:nvSpPr>
        <p:spPr>
          <a:xfrm flipH="1">
            <a:off x="1078560" y="108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2" name="Google Shape;703;p25"/>
          <p:cNvSpPr/>
          <p:nvPr/>
        </p:nvSpPr>
        <p:spPr>
          <a:xfrm flipH="1">
            <a:off x="1078560" y="144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3" name="Google Shape;704;p25"/>
          <p:cNvSpPr/>
          <p:nvPr/>
        </p:nvSpPr>
        <p:spPr>
          <a:xfrm flipH="1">
            <a:off x="934560" y="165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4" name="Google Shape;705;p25"/>
          <p:cNvSpPr/>
          <p:nvPr/>
        </p:nvSpPr>
        <p:spPr>
          <a:xfrm flipH="1">
            <a:off x="934560" y="1908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5" name="Google Shape;706;p25"/>
          <p:cNvSpPr/>
          <p:nvPr/>
        </p:nvSpPr>
        <p:spPr>
          <a:xfrm>
            <a:off x="1260000" y="230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6" name="Google Shape;707;p25"/>
          <p:cNvSpPr/>
          <p:nvPr/>
        </p:nvSpPr>
        <p:spPr>
          <a:xfrm>
            <a:off x="1080000" y="212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7" name="Google Shape;708;p25"/>
          <p:cNvSpPr/>
          <p:nvPr/>
        </p:nvSpPr>
        <p:spPr>
          <a:xfrm>
            <a:off x="1080000" y="2493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8" name="Google Shape;709;p25"/>
          <p:cNvSpPr/>
          <p:nvPr/>
        </p:nvSpPr>
        <p:spPr>
          <a:xfrm>
            <a:off x="936000" y="2709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9" name="Google Shape;710;p25"/>
          <p:cNvSpPr/>
          <p:nvPr/>
        </p:nvSpPr>
        <p:spPr>
          <a:xfrm>
            <a:off x="936000" y="2961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0" name="Google Shape;711;p25"/>
          <p:cNvSpPr/>
          <p:nvPr/>
        </p:nvSpPr>
        <p:spPr>
          <a:xfrm flipH="1">
            <a:off x="1258560" y="335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1" name="Google Shape;712;p25"/>
          <p:cNvSpPr/>
          <p:nvPr/>
        </p:nvSpPr>
        <p:spPr>
          <a:xfrm flipH="1">
            <a:off x="1097280" y="317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2" name="Google Shape;713;p25"/>
          <p:cNvSpPr/>
          <p:nvPr/>
        </p:nvSpPr>
        <p:spPr>
          <a:xfrm flipH="1">
            <a:off x="1087920" y="354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3" name="Google Shape;714;p25"/>
          <p:cNvSpPr/>
          <p:nvPr/>
        </p:nvSpPr>
        <p:spPr>
          <a:xfrm flipH="1">
            <a:off x="943920" y="3762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4" name="Google Shape;715;p25"/>
          <p:cNvSpPr/>
          <p:nvPr/>
        </p:nvSpPr>
        <p:spPr>
          <a:xfrm flipH="1">
            <a:off x="943920" y="401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5" name="Google Shape;716;p25"/>
          <p:cNvSpPr/>
          <p:nvPr/>
        </p:nvSpPr>
        <p:spPr>
          <a:xfrm>
            <a:off x="1269360" y="441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6" name="Google Shape;717;p25"/>
          <p:cNvSpPr/>
          <p:nvPr/>
        </p:nvSpPr>
        <p:spPr>
          <a:xfrm>
            <a:off x="1089360" y="423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7" name="Google Shape;718;p25"/>
          <p:cNvSpPr/>
          <p:nvPr/>
        </p:nvSpPr>
        <p:spPr>
          <a:xfrm>
            <a:off x="1089360" y="459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8" name="Google Shape;719;p25"/>
          <p:cNvSpPr/>
          <p:nvPr/>
        </p:nvSpPr>
        <p:spPr>
          <a:xfrm>
            <a:off x="945360" y="480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9" name="Google Shape;720;p25"/>
          <p:cNvSpPr/>
          <p:nvPr/>
        </p:nvSpPr>
        <p:spPr>
          <a:xfrm>
            <a:off x="945360" y="5058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0" name="Google Shape;721;p25"/>
          <p:cNvSpPr/>
          <p:nvPr/>
        </p:nvSpPr>
        <p:spPr>
          <a:xfrm flipH="1">
            <a:off x="367920" y="545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1" name="Google Shape;722;p25"/>
          <p:cNvSpPr/>
          <p:nvPr/>
        </p:nvSpPr>
        <p:spPr>
          <a:xfrm flipH="1">
            <a:off x="547920" y="527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2" name="Google Shape;723;p25"/>
          <p:cNvSpPr/>
          <p:nvPr/>
        </p:nvSpPr>
        <p:spPr>
          <a:xfrm>
            <a:off x="360000" y="21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3" name="Google Shape;724;p25"/>
          <p:cNvSpPr/>
          <p:nvPr/>
        </p:nvSpPr>
        <p:spPr>
          <a:xfrm>
            <a:off x="540000" y="39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4" name="Google Shape;725;p25"/>
          <p:cNvSpPr/>
          <p:nvPr/>
        </p:nvSpPr>
        <p:spPr>
          <a:xfrm>
            <a:off x="540000" y="3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5" name="Google Shape;726;p25"/>
          <p:cNvSpPr/>
          <p:nvPr/>
        </p:nvSpPr>
        <p:spPr>
          <a:xfrm>
            <a:off x="684000" y="612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6" name="Google Shape;727;p25"/>
          <p:cNvSpPr/>
          <p:nvPr/>
        </p:nvSpPr>
        <p:spPr>
          <a:xfrm>
            <a:off x="684000" y="86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7" name="Google Shape;728;p25"/>
          <p:cNvSpPr/>
          <p:nvPr/>
        </p:nvSpPr>
        <p:spPr>
          <a:xfrm flipH="1">
            <a:off x="358560" y="126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8" name="Google Shape;729;p25"/>
          <p:cNvSpPr/>
          <p:nvPr/>
        </p:nvSpPr>
        <p:spPr>
          <a:xfrm flipH="1">
            <a:off x="538560" y="108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9" name="Google Shape;730;p25"/>
          <p:cNvSpPr/>
          <p:nvPr/>
        </p:nvSpPr>
        <p:spPr>
          <a:xfrm flipH="1">
            <a:off x="538560" y="144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0" name="Google Shape;731;p25"/>
          <p:cNvSpPr/>
          <p:nvPr/>
        </p:nvSpPr>
        <p:spPr>
          <a:xfrm flipH="1">
            <a:off x="682560" y="165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1" name="Google Shape;732;p25"/>
          <p:cNvSpPr/>
          <p:nvPr/>
        </p:nvSpPr>
        <p:spPr>
          <a:xfrm flipH="1">
            <a:off x="682560" y="1908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2" name="Google Shape;733;p25"/>
          <p:cNvSpPr/>
          <p:nvPr/>
        </p:nvSpPr>
        <p:spPr>
          <a:xfrm>
            <a:off x="360000" y="230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3" name="Google Shape;734;p25"/>
          <p:cNvSpPr/>
          <p:nvPr/>
        </p:nvSpPr>
        <p:spPr>
          <a:xfrm>
            <a:off x="540000" y="212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4" name="Google Shape;735;p25"/>
          <p:cNvSpPr/>
          <p:nvPr/>
        </p:nvSpPr>
        <p:spPr>
          <a:xfrm>
            <a:off x="540000" y="2493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5" name="Google Shape;736;p25"/>
          <p:cNvSpPr/>
          <p:nvPr/>
        </p:nvSpPr>
        <p:spPr>
          <a:xfrm>
            <a:off x="684000" y="2709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6" name="Google Shape;737;p25"/>
          <p:cNvSpPr/>
          <p:nvPr/>
        </p:nvSpPr>
        <p:spPr>
          <a:xfrm>
            <a:off x="684000" y="2961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7" name="Google Shape;738;p25"/>
          <p:cNvSpPr/>
          <p:nvPr/>
        </p:nvSpPr>
        <p:spPr>
          <a:xfrm flipH="1">
            <a:off x="358560" y="335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8" name="Google Shape;739;p25"/>
          <p:cNvSpPr/>
          <p:nvPr/>
        </p:nvSpPr>
        <p:spPr>
          <a:xfrm flipH="1">
            <a:off x="557280" y="317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9" name="Google Shape;740;p25"/>
          <p:cNvSpPr/>
          <p:nvPr/>
        </p:nvSpPr>
        <p:spPr>
          <a:xfrm flipH="1">
            <a:off x="547920" y="354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0" name="Google Shape;741;p25"/>
          <p:cNvSpPr/>
          <p:nvPr/>
        </p:nvSpPr>
        <p:spPr>
          <a:xfrm flipH="1">
            <a:off x="691920" y="3762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1" name="Google Shape;742;p25"/>
          <p:cNvSpPr/>
          <p:nvPr/>
        </p:nvSpPr>
        <p:spPr>
          <a:xfrm flipH="1">
            <a:off x="691920" y="401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2" name="Google Shape;743;p25"/>
          <p:cNvSpPr/>
          <p:nvPr/>
        </p:nvSpPr>
        <p:spPr>
          <a:xfrm>
            <a:off x="369360" y="441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3" name="Google Shape;744;p25"/>
          <p:cNvSpPr/>
          <p:nvPr/>
        </p:nvSpPr>
        <p:spPr>
          <a:xfrm>
            <a:off x="549360" y="423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4" name="Google Shape;745;p25"/>
          <p:cNvSpPr/>
          <p:nvPr/>
        </p:nvSpPr>
        <p:spPr>
          <a:xfrm>
            <a:off x="549360" y="459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5" name="Google Shape;746;p25"/>
          <p:cNvSpPr/>
          <p:nvPr/>
        </p:nvSpPr>
        <p:spPr>
          <a:xfrm>
            <a:off x="693360" y="480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6" name="Google Shape;747;p25"/>
          <p:cNvSpPr/>
          <p:nvPr/>
        </p:nvSpPr>
        <p:spPr>
          <a:xfrm>
            <a:off x="693360" y="5058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7" name="Google Shape;748;p25"/>
          <p:cNvSpPr/>
          <p:nvPr/>
        </p:nvSpPr>
        <p:spPr>
          <a:xfrm flipH="1">
            <a:off x="1267920" y="545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8" name="Google Shape;749;p25"/>
          <p:cNvSpPr/>
          <p:nvPr/>
        </p:nvSpPr>
        <p:spPr>
          <a:xfrm flipH="1">
            <a:off x="1087920" y="527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669;p25"/>
          <p:cNvSpPr/>
          <p:nvPr/>
        </p:nvSpPr>
        <p:spPr>
          <a:xfrm>
            <a:off x="540000" y="306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18" name="Google Shape;670;p25"/>
          <p:cNvSpPr/>
          <p:nvPr/>
        </p:nvSpPr>
        <p:spPr>
          <a:xfrm>
            <a:off x="720000" y="48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19" name="Google Shape;671;p25"/>
          <p:cNvSpPr/>
          <p:nvPr/>
        </p:nvSpPr>
        <p:spPr>
          <a:xfrm>
            <a:off x="864000" y="702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0" name="Google Shape;672;p25"/>
          <p:cNvSpPr/>
          <p:nvPr/>
        </p:nvSpPr>
        <p:spPr>
          <a:xfrm>
            <a:off x="720000" y="12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1" name="Google Shape;673;p25"/>
          <p:cNvSpPr/>
          <p:nvPr/>
        </p:nvSpPr>
        <p:spPr>
          <a:xfrm>
            <a:off x="864000" y="954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2" name="Google Shape;674;p25"/>
          <p:cNvSpPr/>
          <p:nvPr/>
        </p:nvSpPr>
        <p:spPr>
          <a:xfrm flipH="1">
            <a:off x="539280" y="1350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3" name="Google Shape;675;p25"/>
          <p:cNvSpPr/>
          <p:nvPr/>
        </p:nvSpPr>
        <p:spPr>
          <a:xfrm flipH="1">
            <a:off x="719280" y="117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4" name="Google Shape;676;p25"/>
          <p:cNvSpPr/>
          <p:nvPr/>
        </p:nvSpPr>
        <p:spPr>
          <a:xfrm flipH="1">
            <a:off x="719280" y="153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5" name="Google Shape;677;p25"/>
          <p:cNvSpPr/>
          <p:nvPr/>
        </p:nvSpPr>
        <p:spPr>
          <a:xfrm flipH="1">
            <a:off x="863280" y="1746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6" name="Google Shape;678;p25"/>
          <p:cNvSpPr/>
          <p:nvPr/>
        </p:nvSpPr>
        <p:spPr>
          <a:xfrm flipH="1">
            <a:off x="863280" y="1998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7" name="Google Shape;679;p25"/>
          <p:cNvSpPr/>
          <p:nvPr/>
        </p:nvSpPr>
        <p:spPr>
          <a:xfrm>
            <a:off x="540000" y="2394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8" name="Google Shape;680;p25"/>
          <p:cNvSpPr/>
          <p:nvPr/>
        </p:nvSpPr>
        <p:spPr>
          <a:xfrm>
            <a:off x="720000" y="2214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9" name="Google Shape;681;p25"/>
          <p:cNvSpPr/>
          <p:nvPr/>
        </p:nvSpPr>
        <p:spPr>
          <a:xfrm>
            <a:off x="720000" y="2583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0" name="Google Shape;682;p25"/>
          <p:cNvSpPr/>
          <p:nvPr/>
        </p:nvSpPr>
        <p:spPr>
          <a:xfrm>
            <a:off x="864000" y="2799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1" name="Google Shape;683;p25"/>
          <p:cNvSpPr/>
          <p:nvPr/>
        </p:nvSpPr>
        <p:spPr>
          <a:xfrm>
            <a:off x="864000" y="3051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2" name="Google Shape;684;p25"/>
          <p:cNvSpPr/>
          <p:nvPr/>
        </p:nvSpPr>
        <p:spPr>
          <a:xfrm flipH="1">
            <a:off x="539280" y="3447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3" name="Google Shape;685;p25"/>
          <p:cNvSpPr/>
          <p:nvPr/>
        </p:nvSpPr>
        <p:spPr>
          <a:xfrm flipH="1">
            <a:off x="738000" y="3267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4" name="Google Shape;686;p25"/>
          <p:cNvSpPr/>
          <p:nvPr/>
        </p:nvSpPr>
        <p:spPr>
          <a:xfrm flipH="1">
            <a:off x="728640" y="3636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5" name="Google Shape;687;p25"/>
          <p:cNvSpPr/>
          <p:nvPr/>
        </p:nvSpPr>
        <p:spPr>
          <a:xfrm flipH="1">
            <a:off x="872640" y="3852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6" name="Google Shape;688;p25"/>
          <p:cNvSpPr/>
          <p:nvPr/>
        </p:nvSpPr>
        <p:spPr>
          <a:xfrm flipH="1">
            <a:off x="872640" y="4104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7" name="Google Shape;689;p25"/>
          <p:cNvSpPr/>
          <p:nvPr/>
        </p:nvSpPr>
        <p:spPr>
          <a:xfrm>
            <a:off x="549360" y="4500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8" name="Google Shape;690;p25"/>
          <p:cNvSpPr/>
          <p:nvPr/>
        </p:nvSpPr>
        <p:spPr>
          <a:xfrm>
            <a:off x="729360" y="432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9" name="Google Shape;691;p25"/>
          <p:cNvSpPr/>
          <p:nvPr/>
        </p:nvSpPr>
        <p:spPr>
          <a:xfrm>
            <a:off x="729360" y="468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0" name="Google Shape;692;p25"/>
          <p:cNvSpPr/>
          <p:nvPr/>
        </p:nvSpPr>
        <p:spPr>
          <a:xfrm>
            <a:off x="873360" y="4896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1" name="Google Shape;693;p25"/>
          <p:cNvSpPr/>
          <p:nvPr/>
        </p:nvSpPr>
        <p:spPr>
          <a:xfrm>
            <a:off x="873360" y="5148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2" name="Google Shape;694;p25"/>
          <p:cNvSpPr/>
          <p:nvPr/>
        </p:nvSpPr>
        <p:spPr>
          <a:xfrm flipH="1">
            <a:off x="548640" y="5544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3" name="Google Shape;695;p25"/>
          <p:cNvSpPr/>
          <p:nvPr/>
        </p:nvSpPr>
        <p:spPr>
          <a:xfrm flipH="1">
            <a:off x="728640" y="5364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4" name="Google Shape;696;p25"/>
          <p:cNvSpPr/>
          <p:nvPr/>
        </p:nvSpPr>
        <p:spPr>
          <a:xfrm>
            <a:off x="1260000" y="21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5" name="Google Shape;697;p25"/>
          <p:cNvSpPr/>
          <p:nvPr/>
        </p:nvSpPr>
        <p:spPr>
          <a:xfrm>
            <a:off x="1080000" y="39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6" name="Google Shape;698;p25"/>
          <p:cNvSpPr/>
          <p:nvPr/>
        </p:nvSpPr>
        <p:spPr>
          <a:xfrm>
            <a:off x="1080000" y="3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7" name="Google Shape;699;p25"/>
          <p:cNvSpPr/>
          <p:nvPr/>
        </p:nvSpPr>
        <p:spPr>
          <a:xfrm>
            <a:off x="936000" y="612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8" name="Google Shape;700;p25"/>
          <p:cNvSpPr/>
          <p:nvPr/>
        </p:nvSpPr>
        <p:spPr>
          <a:xfrm>
            <a:off x="936000" y="86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9" name="Google Shape;701;p25"/>
          <p:cNvSpPr/>
          <p:nvPr/>
        </p:nvSpPr>
        <p:spPr>
          <a:xfrm flipH="1">
            <a:off x="1258560" y="126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0" name="Google Shape;702;p25"/>
          <p:cNvSpPr/>
          <p:nvPr/>
        </p:nvSpPr>
        <p:spPr>
          <a:xfrm flipH="1">
            <a:off x="1078560" y="108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1" name="Google Shape;703;p25"/>
          <p:cNvSpPr/>
          <p:nvPr/>
        </p:nvSpPr>
        <p:spPr>
          <a:xfrm flipH="1">
            <a:off x="1078560" y="144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2" name="Google Shape;704;p25"/>
          <p:cNvSpPr/>
          <p:nvPr/>
        </p:nvSpPr>
        <p:spPr>
          <a:xfrm flipH="1">
            <a:off x="934560" y="165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3" name="Google Shape;705;p25"/>
          <p:cNvSpPr/>
          <p:nvPr/>
        </p:nvSpPr>
        <p:spPr>
          <a:xfrm flipH="1">
            <a:off x="934560" y="1908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4" name="Google Shape;706;p25"/>
          <p:cNvSpPr/>
          <p:nvPr/>
        </p:nvSpPr>
        <p:spPr>
          <a:xfrm>
            <a:off x="1260000" y="230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5" name="Google Shape;707;p25"/>
          <p:cNvSpPr/>
          <p:nvPr/>
        </p:nvSpPr>
        <p:spPr>
          <a:xfrm>
            <a:off x="1080000" y="212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6" name="Google Shape;708;p25"/>
          <p:cNvSpPr/>
          <p:nvPr/>
        </p:nvSpPr>
        <p:spPr>
          <a:xfrm>
            <a:off x="1080000" y="2493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7" name="Google Shape;709;p25"/>
          <p:cNvSpPr/>
          <p:nvPr/>
        </p:nvSpPr>
        <p:spPr>
          <a:xfrm>
            <a:off x="936000" y="2709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8" name="Google Shape;710;p25"/>
          <p:cNvSpPr/>
          <p:nvPr/>
        </p:nvSpPr>
        <p:spPr>
          <a:xfrm>
            <a:off x="936000" y="2961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9" name="Google Shape;711;p25"/>
          <p:cNvSpPr/>
          <p:nvPr/>
        </p:nvSpPr>
        <p:spPr>
          <a:xfrm flipH="1">
            <a:off x="1258560" y="335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0" name="Google Shape;712;p25"/>
          <p:cNvSpPr/>
          <p:nvPr/>
        </p:nvSpPr>
        <p:spPr>
          <a:xfrm flipH="1">
            <a:off x="1097280" y="317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1" name="Google Shape;713;p25"/>
          <p:cNvSpPr/>
          <p:nvPr/>
        </p:nvSpPr>
        <p:spPr>
          <a:xfrm flipH="1">
            <a:off x="1087920" y="354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2" name="Google Shape;714;p25"/>
          <p:cNvSpPr/>
          <p:nvPr/>
        </p:nvSpPr>
        <p:spPr>
          <a:xfrm flipH="1">
            <a:off x="943920" y="3762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3" name="Google Shape;715;p25"/>
          <p:cNvSpPr/>
          <p:nvPr/>
        </p:nvSpPr>
        <p:spPr>
          <a:xfrm flipH="1">
            <a:off x="943920" y="401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4" name="Google Shape;716;p25"/>
          <p:cNvSpPr/>
          <p:nvPr/>
        </p:nvSpPr>
        <p:spPr>
          <a:xfrm>
            <a:off x="1269360" y="441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5" name="Google Shape;717;p25"/>
          <p:cNvSpPr/>
          <p:nvPr/>
        </p:nvSpPr>
        <p:spPr>
          <a:xfrm>
            <a:off x="1089360" y="423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6" name="Google Shape;718;p25"/>
          <p:cNvSpPr/>
          <p:nvPr/>
        </p:nvSpPr>
        <p:spPr>
          <a:xfrm>
            <a:off x="1089360" y="459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7" name="Google Shape;719;p25"/>
          <p:cNvSpPr/>
          <p:nvPr/>
        </p:nvSpPr>
        <p:spPr>
          <a:xfrm>
            <a:off x="945360" y="480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8" name="Google Shape;720;p25"/>
          <p:cNvSpPr/>
          <p:nvPr/>
        </p:nvSpPr>
        <p:spPr>
          <a:xfrm>
            <a:off x="945360" y="5058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9" name="Google Shape;721;p25"/>
          <p:cNvSpPr/>
          <p:nvPr/>
        </p:nvSpPr>
        <p:spPr>
          <a:xfrm flipH="1">
            <a:off x="367920" y="545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0" name="Google Shape;722;p25"/>
          <p:cNvSpPr/>
          <p:nvPr/>
        </p:nvSpPr>
        <p:spPr>
          <a:xfrm flipH="1">
            <a:off x="547920" y="527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1" name="Google Shape;723;p25"/>
          <p:cNvSpPr/>
          <p:nvPr/>
        </p:nvSpPr>
        <p:spPr>
          <a:xfrm>
            <a:off x="360000" y="21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2" name="Google Shape;724;p25"/>
          <p:cNvSpPr/>
          <p:nvPr/>
        </p:nvSpPr>
        <p:spPr>
          <a:xfrm>
            <a:off x="540000" y="39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3" name="Google Shape;725;p25"/>
          <p:cNvSpPr/>
          <p:nvPr/>
        </p:nvSpPr>
        <p:spPr>
          <a:xfrm>
            <a:off x="540000" y="3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4" name="Google Shape;726;p25"/>
          <p:cNvSpPr/>
          <p:nvPr/>
        </p:nvSpPr>
        <p:spPr>
          <a:xfrm>
            <a:off x="684000" y="612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5" name="Google Shape;727;p25"/>
          <p:cNvSpPr/>
          <p:nvPr/>
        </p:nvSpPr>
        <p:spPr>
          <a:xfrm>
            <a:off x="684000" y="86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6" name="Google Shape;728;p25"/>
          <p:cNvSpPr/>
          <p:nvPr/>
        </p:nvSpPr>
        <p:spPr>
          <a:xfrm flipH="1">
            <a:off x="358560" y="126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7" name="Google Shape;729;p25"/>
          <p:cNvSpPr/>
          <p:nvPr/>
        </p:nvSpPr>
        <p:spPr>
          <a:xfrm flipH="1">
            <a:off x="538560" y="108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8" name="Google Shape;730;p25"/>
          <p:cNvSpPr/>
          <p:nvPr/>
        </p:nvSpPr>
        <p:spPr>
          <a:xfrm flipH="1">
            <a:off x="538560" y="144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9" name="Google Shape;731;p25"/>
          <p:cNvSpPr/>
          <p:nvPr/>
        </p:nvSpPr>
        <p:spPr>
          <a:xfrm flipH="1">
            <a:off x="682560" y="165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0" name="Google Shape;732;p25"/>
          <p:cNvSpPr/>
          <p:nvPr/>
        </p:nvSpPr>
        <p:spPr>
          <a:xfrm flipH="1">
            <a:off x="682560" y="1908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1" name="Google Shape;733;p25"/>
          <p:cNvSpPr/>
          <p:nvPr/>
        </p:nvSpPr>
        <p:spPr>
          <a:xfrm>
            <a:off x="360000" y="230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2" name="Google Shape;734;p25"/>
          <p:cNvSpPr/>
          <p:nvPr/>
        </p:nvSpPr>
        <p:spPr>
          <a:xfrm>
            <a:off x="540000" y="212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3" name="Google Shape;735;p25"/>
          <p:cNvSpPr/>
          <p:nvPr/>
        </p:nvSpPr>
        <p:spPr>
          <a:xfrm>
            <a:off x="540000" y="2493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4" name="Google Shape;736;p25"/>
          <p:cNvSpPr/>
          <p:nvPr/>
        </p:nvSpPr>
        <p:spPr>
          <a:xfrm>
            <a:off x="684000" y="2709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5" name="Google Shape;737;p25"/>
          <p:cNvSpPr/>
          <p:nvPr/>
        </p:nvSpPr>
        <p:spPr>
          <a:xfrm>
            <a:off x="684000" y="2961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6" name="Google Shape;738;p25"/>
          <p:cNvSpPr/>
          <p:nvPr/>
        </p:nvSpPr>
        <p:spPr>
          <a:xfrm flipH="1">
            <a:off x="358560" y="335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7" name="Google Shape;739;p25"/>
          <p:cNvSpPr/>
          <p:nvPr/>
        </p:nvSpPr>
        <p:spPr>
          <a:xfrm flipH="1">
            <a:off x="557280" y="317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8" name="Google Shape;740;p25"/>
          <p:cNvSpPr/>
          <p:nvPr/>
        </p:nvSpPr>
        <p:spPr>
          <a:xfrm flipH="1">
            <a:off x="547920" y="354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9" name="Google Shape;741;p25"/>
          <p:cNvSpPr/>
          <p:nvPr/>
        </p:nvSpPr>
        <p:spPr>
          <a:xfrm flipH="1">
            <a:off x="691920" y="3762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0" name="Google Shape;742;p25"/>
          <p:cNvSpPr/>
          <p:nvPr/>
        </p:nvSpPr>
        <p:spPr>
          <a:xfrm flipH="1">
            <a:off x="691920" y="401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1" name="Google Shape;743;p25"/>
          <p:cNvSpPr/>
          <p:nvPr/>
        </p:nvSpPr>
        <p:spPr>
          <a:xfrm>
            <a:off x="369360" y="441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2" name="Google Shape;744;p25"/>
          <p:cNvSpPr/>
          <p:nvPr/>
        </p:nvSpPr>
        <p:spPr>
          <a:xfrm>
            <a:off x="549360" y="423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3" name="Google Shape;745;p25"/>
          <p:cNvSpPr/>
          <p:nvPr/>
        </p:nvSpPr>
        <p:spPr>
          <a:xfrm>
            <a:off x="549360" y="459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4" name="Google Shape;746;p25"/>
          <p:cNvSpPr/>
          <p:nvPr/>
        </p:nvSpPr>
        <p:spPr>
          <a:xfrm>
            <a:off x="693360" y="480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5" name="Google Shape;747;p25"/>
          <p:cNvSpPr/>
          <p:nvPr/>
        </p:nvSpPr>
        <p:spPr>
          <a:xfrm>
            <a:off x="693360" y="5058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6" name="Google Shape;748;p25"/>
          <p:cNvSpPr/>
          <p:nvPr/>
        </p:nvSpPr>
        <p:spPr>
          <a:xfrm flipH="1">
            <a:off x="1267920" y="545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7" name="Google Shape;749;p25"/>
          <p:cNvSpPr/>
          <p:nvPr/>
        </p:nvSpPr>
        <p:spPr>
          <a:xfrm flipH="1">
            <a:off x="1087920" y="527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8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0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1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2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3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4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669;p25"/>
          <p:cNvSpPr/>
          <p:nvPr/>
        </p:nvSpPr>
        <p:spPr>
          <a:xfrm>
            <a:off x="540000" y="306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42" name="Google Shape;670;p25"/>
          <p:cNvSpPr/>
          <p:nvPr/>
        </p:nvSpPr>
        <p:spPr>
          <a:xfrm>
            <a:off x="720000" y="48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43" name="Google Shape;671;p25"/>
          <p:cNvSpPr/>
          <p:nvPr/>
        </p:nvSpPr>
        <p:spPr>
          <a:xfrm>
            <a:off x="864000" y="702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44" name="Google Shape;672;p25"/>
          <p:cNvSpPr/>
          <p:nvPr/>
        </p:nvSpPr>
        <p:spPr>
          <a:xfrm>
            <a:off x="720000" y="12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45" name="Google Shape;673;p25"/>
          <p:cNvSpPr/>
          <p:nvPr/>
        </p:nvSpPr>
        <p:spPr>
          <a:xfrm>
            <a:off x="864000" y="954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46" name="Google Shape;674;p25"/>
          <p:cNvSpPr/>
          <p:nvPr/>
        </p:nvSpPr>
        <p:spPr>
          <a:xfrm flipH="1">
            <a:off x="539280" y="1350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47" name="Google Shape;675;p25"/>
          <p:cNvSpPr/>
          <p:nvPr/>
        </p:nvSpPr>
        <p:spPr>
          <a:xfrm flipH="1">
            <a:off x="719280" y="117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48" name="Google Shape;676;p25"/>
          <p:cNvSpPr/>
          <p:nvPr/>
        </p:nvSpPr>
        <p:spPr>
          <a:xfrm flipH="1">
            <a:off x="719280" y="153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49" name="Google Shape;677;p25"/>
          <p:cNvSpPr/>
          <p:nvPr/>
        </p:nvSpPr>
        <p:spPr>
          <a:xfrm flipH="1">
            <a:off x="863280" y="1746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0" name="Google Shape;678;p25"/>
          <p:cNvSpPr/>
          <p:nvPr/>
        </p:nvSpPr>
        <p:spPr>
          <a:xfrm flipH="1">
            <a:off x="863280" y="1998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1" name="Google Shape;679;p25"/>
          <p:cNvSpPr/>
          <p:nvPr/>
        </p:nvSpPr>
        <p:spPr>
          <a:xfrm>
            <a:off x="540000" y="2394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2" name="Google Shape;680;p25"/>
          <p:cNvSpPr/>
          <p:nvPr/>
        </p:nvSpPr>
        <p:spPr>
          <a:xfrm>
            <a:off x="720000" y="2214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3" name="Google Shape;681;p25"/>
          <p:cNvSpPr/>
          <p:nvPr/>
        </p:nvSpPr>
        <p:spPr>
          <a:xfrm>
            <a:off x="720000" y="2583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4" name="Google Shape;682;p25"/>
          <p:cNvSpPr/>
          <p:nvPr/>
        </p:nvSpPr>
        <p:spPr>
          <a:xfrm>
            <a:off x="864000" y="2799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5" name="Google Shape;683;p25"/>
          <p:cNvSpPr/>
          <p:nvPr/>
        </p:nvSpPr>
        <p:spPr>
          <a:xfrm>
            <a:off x="864000" y="3051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6" name="Google Shape;684;p25"/>
          <p:cNvSpPr/>
          <p:nvPr/>
        </p:nvSpPr>
        <p:spPr>
          <a:xfrm flipH="1">
            <a:off x="539280" y="3447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7" name="Google Shape;685;p25"/>
          <p:cNvSpPr/>
          <p:nvPr/>
        </p:nvSpPr>
        <p:spPr>
          <a:xfrm flipH="1">
            <a:off x="738000" y="3267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8" name="Google Shape;686;p25"/>
          <p:cNvSpPr/>
          <p:nvPr/>
        </p:nvSpPr>
        <p:spPr>
          <a:xfrm flipH="1">
            <a:off x="728640" y="3636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9" name="Google Shape;687;p25"/>
          <p:cNvSpPr/>
          <p:nvPr/>
        </p:nvSpPr>
        <p:spPr>
          <a:xfrm flipH="1">
            <a:off x="872640" y="3852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0" name="Google Shape;688;p25"/>
          <p:cNvSpPr/>
          <p:nvPr/>
        </p:nvSpPr>
        <p:spPr>
          <a:xfrm flipH="1">
            <a:off x="872640" y="4104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1" name="Google Shape;689;p25"/>
          <p:cNvSpPr/>
          <p:nvPr/>
        </p:nvSpPr>
        <p:spPr>
          <a:xfrm>
            <a:off x="549360" y="4500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2" name="Google Shape;690;p25"/>
          <p:cNvSpPr/>
          <p:nvPr/>
        </p:nvSpPr>
        <p:spPr>
          <a:xfrm>
            <a:off x="729360" y="432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3" name="Google Shape;691;p25"/>
          <p:cNvSpPr/>
          <p:nvPr/>
        </p:nvSpPr>
        <p:spPr>
          <a:xfrm>
            <a:off x="729360" y="468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4" name="Google Shape;692;p25"/>
          <p:cNvSpPr/>
          <p:nvPr/>
        </p:nvSpPr>
        <p:spPr>
          <a:xfrm>
            <a:off x="873360" y="4896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5" name="Google Shape;693;p25"/>
          <p:cNvSpPr/>
          <p:nvPr/>
        </p:nvSpPr>
        <p:spPr>
          <a:xfrm>
            <a:off x="873360" y="5148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6" name="Google Shape;694;p25"/>
          <p:cNvSpPr/>
          <p:nvPr/>
        </p:nvSpPr>
        <p:spPr>
          <a:xfrm flipH="1">
            <a:off x="548640" y="5544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7" name="Google Shape;695;p25"/>
          <p:cNvSpPr/>
          <p:nvPr/>
        </p:nvSpPr>
        <p:spPr>
          <a:xfrm flipH="1">
            <a:off x="728640" y="5364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8" name="Google Shape;696;p25"/>
          <p:cNvSpPr/>
          <p:nvPr/>
        </p:nvSpPr>
        <p:spPr>
          <a:xfrm>
            <a:off x="1260000" y="21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9" name="Google Shape;697;p25"/>
          <p:cNvSpPr/>
          <p:nvPr/>
        </p:nvSpPr>
        <p:spPr>
          <a:xfrm>
            <a:off x="1080000" y="39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0" name="Google Shape;698;p25"/>
          <p:cNvSpPr/>
          <p:nvPr/>
        </p:nvSpPr>
        <p:spPr>
          <a:xfrm>
            <a:off x="1080000" y="3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1" name="Google Shape;699;p25"/>
          <p:cNvSpPr/>
          <p:nvPr/>
        </p:nvSpPr>
        <p:spPr>
          <a:xfrm>
            <a:off x="936000" y="612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2" name="Google Shape;700;p25"/>
          <p:cNvSpPr/>
          <p:nvPr/>
        </p:nvSpPr>
        <p:spPr>
          <a:xfrm>
            <a:off x="936000" y="86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3" name="Google Shape;701;p25"/>
          <p:cNvSpPr/>
          <p:nvPr/>
        </p:nvSpPr>
        <p:spPr>
          <a:xfrm flipH="1">
            <a:off x="1258560" y="126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4" name="Google Shape;702;p25"/>
          <p:cNvSpPr/>
          <p:nvPr/>
        </p:nvSpPr>
        <p:spPr>
          <a:xfrm flipH="1">
            <a:off x="1078560" y="108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5" name="Google Shape;703;p25"/>
          <p:cNvSpPr/>
          <p:nvPr/>
        </p:nvSpPr>
        <p:spPr>
          <a:xfrm flipH="1">
            <a:off x="1078560" y="144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6" name="Google Shape;704;p25"/>
          <p:cNvSpPr/>
          <p:nvPr/>
        </p:nvSpPr>
        <p:spPr>
          <a:xfrm flipH="1">
            <a:off x="934560" y="165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7" name="Google Shape;705;p25"/>
          <p:cNvSpPr/>
          <p:nvPr/>
        </p:nvSpPr>
        <p:spPr>
          <a:xfrm flipH="1">
            <a:off x="934560" y="1908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8" name="Google Shape;706;p25"/>
          <p:cNvSpPr/>
          <p:nvPr/>
        </p:nvSpPr>
        <p:spPr>
          <a:xfrm>
            <a:off x="1260000" y="230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9" name="Google Shape;707;p25"/>
          <p:cNvSpPr/>
          <p:nvPr/>
        </p:nvSpPr>
        <p:spPr>
          <a:xfrm>
            <a:off x="1080000" y="212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0" name="Google Shape;708;p25"/>
          <p:cNvSpPr/>
          <p:nvPr/>
        </p:nvSpPr>
        <p:spPr>
          <a:xfrm>
            <a:off x="1080000" y="2493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1" name="Google Shape;709;p25"/>
          <p:cNvSpPr/>
          <p:nvPr/>
        </p:nvSpPr>
        <p:spPr>
          <a:xfrm>
            <a:off x="936000" y="2709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2" name="Google Shape;710;p25"/>
          <p:cNvSpPr/>
          <p:nvPr/>
        </p:nvSpPr>
        <p:spPr>
          <a:xfrm>
            <a:off x="936000" y="2961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3" name="Google Shape;711;p25"/>
          <p:cNvSpPr/>
          <p:nvPr/>
        </p:nvSpPr>
        <p:spPr>
          <a:xfrm flipH="1">
            <a:off x="1258560" y="335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4" name="Google Shape;712;p25"/>
          <p:cNvSpPr/>
          <p:nvPr/>
        </p:nvSpPr>
        <p:spPr>
          <a:xfrm flipH="1">
            <a:off x="1097280" y="317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5" name="Google Shape;713;p25"/>
          <p:cNvSpPr/>
          <p:nvPr/>
        </p:nvSpPr>
        <p:spPr>
          <a:xfrm flipH="1">
            <a:off x="1087920" y="354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6" name="Google Shape;714;p25"/>
          <p:cNvSpPr/>
          <p:nvPr/>
        </p:nvSpPr>
        <p:spPr>
          <a:xfrm flipH="1">
            <a:off x="943920" y="3762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7" name="Google Shape;715;p25"/>
          <p:cNvSpPr/>
          <p:nvPr/>
        </p:nvSpPr>
        <p:spPr>
          <a:xfrm flipH="1">
            <a:off x="943920" y="401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8" name="Google Shape;716;p25"/>
          <p:cNvSpPr/>
          <p:nvPr/>
        </p:nvSpPr>
        <p:spPr>
          <a:xfrm>
            <a:off x="1269360" y="441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9" name="Google Shape;717;p25"/>
          <p:cNvSpPr/>
          <p:nvPr/>
        </p:nvSpPr>
        <p:spPr>
          <a:xfrm>
            <a:off x="1089360" y="423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0" name="Google Shape;718;p25"/>
          <p:cNvSpPr/>
          <p:nvPr/>
        </p:nvSpPr>
        <p:spPr>
          <a:xfrm>
            <a:off x="1089360" y="459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1" name="Google Shape;719;p25"/>
          <p:cNvSpPr/>
          <p:nvPr/>
        </p:nvSpPr>
        <p:spPr>
          <a:xfrm>
            <a:off x="945360" y="480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2" name="Google Shape;720;p25"/>
          <p:cNvSpPr/>
          <p:nvPr/>
        </p:nvSpPr>
        <p:spPr>
          <a:xfrm>
            <a:off x="945360" y="5058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3" name="Google Shape;721;p25"/>
          <p:cNvSpPr/>
          <p:nvPr/>
        </p:nvSpPr>
        <p:spPr>
          <a:xfrm flipH="1">
            <a:off x="367920" y="545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4" name="Google Shape;722;p25"/>
          <p:cNvSpPr/>
          <p:nvPr/>
        </p:nvSpPr>
        <p:spPr>
          <a:xfrm flipH="1">
            <a:off x="547920" y="527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5" name="Google Shape;723;p25"/>
          <p:cNvSpPr/>
          <p:nvPr/>
        </p:nvSpPr>
        <p:spPr>
          <a:xfrm>
            <a:off x="360000" y="21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6" name="Google Shape;724;p25"/>
          <p:cNvSpPr/>
          <p:nvPr/>
        </p:nvSpPr>
        <p:spPr>
          <a:xfrm>
            <a:off x="540000" y="39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7" name="Google Shape;725;p25"/>
          <p:cNvSpPr/>
          <p:nvPr/>
        </p:nvSpPr>
        <p:spPr>
          <a:xfrm>
            <a:off x="540000" y="3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8" name="Google Shape;726;p25"/>
          <p:cNvSpPr/>
          <p:nvPr/>
        </p:nvSpPr>
        <p:spPr>
          <a:xfrm>
            <a:off x="684000" y="612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9" name="Google Shape;727;p25"/>
          <p:cNvSpPr/>
          <p:nvPr/>
        </p:nvSpPr>
        <p:spPr>
          <a:xfrm>
            <a:off x="684000" y="86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0" name="Google Shape;728;p25"/>
          <p:cNvSpPr/>
          <p:nvPr/>
        </p:nvSpPr>
        <p:spPr>
          <a:xfrm flipH="1">
            <a:off x="358560" y="126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1" name="Google Shape;729;p25"/>
          <p:cNvSpPr/>
          <p:nvPr/>
        </p:nvSpPr>
        <p:spPr>
          <a:xfrm flipH="1">
            <a:off x="538560" y="108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2" name="Google Shape;730;p25"/>
          <p:cNvSpPr/>
          <p:nvPr/>
        </p:nvSpPr>
        <p:spPr>
          <a:xfrm flipH="1">
            <a:off x="538560" y="144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3" name="Google Shape;731;p25"/>
          <p:cNvSpPr/>
          <p:nvPr/>
        </p:nvSpPr>
        <p:spPr>
          <a:xfrm flipH="1">
            <a:off x="682560" y="165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4" name="Google Shape;732;p25"/>
          <p:cNvSpPr/>
          <p:nvPr/>
        </p:nvSpPr>
        <p:spPr>
          <a:xfrm flipH="1">
            <a:off x="682560" y="1908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5" name="Google Shape;733;p25"/>
          <p:cNvSpPr/>
          <p:nvPr/>
        </p:nvSpPr>
        <p:spPr>
          <a:xfrm>
            <a:off x="360000" y="230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6" name="Google Shape;734;p25"/>
          <p:cNvSpPr/>
          <p:nvPr/>
        </p:nvSpPr>
        <p:spPr>
          <a:xfrm>
            <a:off x="540000" y="212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7" name="Google Shape;735;p25"/>
          <p:cNvSpPr/>
          <p:nvPr/>
        </p:nvSpPr>
        <p:spPr>
          <a:xfrm>
            <a:off x="540000" y="2493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8" name="Google Shape;736;p25"/>
          <p:cNvSpPr/>
          <p:nvPr/>
        </p:nvSpPr>
        <p:spPr>
          <a:xfrm>
            <a:off x="684000" y="2709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9" name="Google Shape;737;p25"/>
          <p:cNvSpPr/>
          <p:nvPr/>
        </p:nvSpPr>
        <p:spPr>
          <a:xfrm>
            <a:off x="684000" y="2961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0" name="Google Shape;738;p25"/>
          <p:cNvSpPr/>
          <p:nvPr/>
        </p:nvSpPr>
        <p:spPr>
          <a:xfrm flipH="1">
            <a:off x="358560" y="335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1" name="Google Shape;739;p25"/>
          <p:cNvSpPr/>
          <p:nvPr/>
        </p:nvSpPr>
        <p:spPr>
          <a:xfrm flipH="1">
            <a:off x="557280" y="317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2" name="Google Shape;740;p25"/>
          <p:cNvSpPr/>
          <p:nvPr/>
        </p:nvSpPr>
        <p:spPr>
          <a:xfrm flipH="1">
            <a:off x="547920" y="354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3" name="Google Shape;741;p25"/>
          <p:cNvSpPr/>
          <p:nvPr/>
        </p:nvSpPr>
        <p:spPr>
          <a:xfrm flipH="1">
            <a:off x="691920" y="3762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4" name="Google Shape;742;p25"/>
          <p:cNvSpPr/>
          <p:nvPr/>
        </p:nvSpPr>
        <p:spPr>
          <a:xfrm flipH="1">
            <a:off x="691920" y="401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5" name="Google Shape;743;p25"/>
          <p:cNvSpPr/>
          <p:nvPr/>
        </p:nvSpPr>
        <p:spPr>
          <a:xfrm>
            <a:off x="369360" y="441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6" name="Google Shape;744;p25"/>
          <p:cNvSpPr/>
          <p:nvPr/>
        </p:nvSpPr>
        <p:spPr>
          <a:xfrm>
            <a:off x="549360" y="423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7" name="Google Shape;745;p25"/>
          <p:cNvSpPr/>
          <p:nvPr/>
        </p:nvSpPr>
        <p:spPr>
          <a:xfrm>
            <a:off x="549360" y="459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8" name="Google Shape;746;p25"/>
          <p:cNvSpPr/>
          <p:nvPr/>
        </p:nvSpPr>
        <p:spPr>
          <a:xfrm>
            <a:off x="693360" y="480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9" name="Google Shape;747;p25"/>
          <p:cNvSpPr/>
          <p:nvPr/>
        </p:nvSpPr>
        <p:spPr>
          <a:xfrm>
            <a:off x="693360" y="5058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20" name="Google Shape;748;p25"/>
          <p:cNvSpPr/>
          <p:nvPr/>
        </p:nvSpPr>
        <p:spPr>
          <a:xfrm flipH="1">
            <a:off x="1267920" y="545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21" name="Google Shape;749;p25"/>
          <p:cNvSpPr/>
          <p:nvPr/>
        </p:nvSpPr>
        <p:spPr>
          <a:xfrm flipH="1">
            <a:off x="1087920" y="527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2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801;p29"/>
          <p:cNvSpPr/>
          <p:nvPr/>
        </p:nvSpPr>
        <p:spPr>
          <a:xfrm>
            <a:off x="540000" y="306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62" name="Google Shape;802;p29"/>
          <p:cNvSpPr/>
          <p:nvPr/>
        </p:nvSpPr>
        <p:spPr>
          <a:xfrm>
            <a:off x="720000" y="48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63" name="Google Shape;803;p29"/>
          <p:cNvSpPr/>
          <p:nvPr/>
        </p:nvSpPr>
        <p:spPr>
          <a:xfrm>
            <a:off x="864000" y="702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64" name="Google Shape;804;p29"/>
          <p:cNvSpPr/>
          <p:nvPr/>
        </p:nvSpPr>
        <p:spPr>
          <a:xfrm>
            <a:off x="720000" y="126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65" name="Google Shape;805;p29"/>
          <p:cNvSpPr/>
          <p:nvPr/>
        </p:nvSpPr>
        <p:spPr>
          <a:xfrm>
            <a:off x="864000" y="954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66" name="Google Shape;806;p29"/>
          <p:cNvSpPr/>
          <p:nvPr/>
        </p:nvSpPr>
        <p:spPr>
          <a:xfrm flipH="1">
            <a:off x="539280" y="1350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67" name="Google Shape;807;p29"/>
          <p:cNvSpPr/>
          <p:nvPr/>
        </p:nvSpPr>
        <p:spPr>
          <a:xfrm flipH="1">
            <a:off x="719280" y="117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68" name="Google Shape;808;p29"/>
          <p:cNvSpPr/>
          <p:nvPr/>
        </p:nvSpPr>
        <p:spPr>
          <a:xfrm flipH="1">
            <a:off x="719280" y="1530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69" name="Google Shape;809;p29"/>
          <p:cNvSpPr/>
          <p:nvPr/>
        </p:nvSpPr>
        <p:spPr>
          <a:xfrm flipH="1">
            <a:off x="863280" y="1746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0" name="Google Shape;810;p29"/>
          <p:cNvSpPr/>
          <p:nvPr/>
        </p:nvSpPr>
        <p:spPr>
          <a:xfrm flipH="1">
            <a:off x="863280" y="199836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1" name="Google Shape;811;p29"/>
          <p:cNvSpPr/>
          <p:nvPr/>
        </p:nvSpPr>
        <p:spPr>
          <a:xfrm>
            <a:off x="540000" y="239436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2" name="Google Shape;812;p29"/>
          <p:cNvSpPr/>
          <p:nvPr/>
        </p:nvSpPr>
        <p:spPr>
          <a:xfrm>
            <a:off x="720000" y="221436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3" name="Google Shape;813;p29"/>
          <p:cNvSpPr/>
          <p:nvPr/>
        </p:nvSpPr>
        <p:spPr>
          <a:xfrm>
            <a:off x="720000" y="2583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4" name="Google Shape;814;p29"/>
          <p:cNvSpPr/>
          <p:nvPr/>
        </p:nvSpPr>
        <p:spPr>
          <a:xfrm>
            <a:off x="864000" y="2799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5" name="Google Shape;815;p29"/>
          <p:cNvSpPr/>
          <p:nvPr/>
        </p:nvSpPr>
        <p:spPr>
          <a:xfrm>
            <a:off x="864000" y="3051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6" name="Google Shape;816;p29"/>
          <p:cNvSpPr/>
          <p:nvPr/>
        </p:nvSpPr>
        <p:spPr>
          <a:xfrm flipH="1">
            <a:off x="539280" y="3447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7" name="Google Shape;817;p29"/>
          <p:cNvSpPr/>
          <p:nvPr/>
        </p:nvSpPr>
        <p:spPr>
          <a:xfrm flipH="1">
            <a:off x="738000" y="3267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8" name="Google Shape;818;p29"/>
          <p:cNvSpPr/>
          <p:nvPr/>
        </p:nvSpPr>
        <p:spPr>
          <a:xfrm flipH="1">
            <a:off x="728640" y="3636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9" name="Google Shape;819;p29"/>
          <p:cNvSpPr/>
          <p:nvPr/>
        </p:nvSpPr>
        <p:spPr>
          <a:xfrm flipH="1">
            <a:off x="872640" y="3852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80" name="Google Shape;820;p29"/>
          <p:cNvSpPr/>
          <p:nvPr/>
        </p:nvSpPr>
        <p:spPr>
          <a:xfrm flipH="1">
            <a:off x="872640" y="4104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81" name="Google Shape;821;p29"/>
          <p:cNvSpPr/>
          <p:nvPr/>
        </p:nvSpPr>
        <p:spPr>
          <a:xfrm>
            <a:off x="549360" y="4500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82" name="Google Shape;822;p29"/>
          <p:cNvSpPr/>
          <p:nvPr/>
        </p:nvSpPr>
        <p:spPr>
          <a:xfrm>
            <a:off x="729360" y="432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83" name="Google Shape;823;p29"/>
          <p:cNvSpPr/>
          <p:nvPr/>
        </p:nvSpPr>
        <p:spPr>
          <a:xfrm>
            <a:off x="729360" y="4680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84" name="Google Shape;824;p29"/>
          <p:cNvSpPr/>
          <p:nvPr/>
        </p:nvSpPr>
        <p:spPr>
          <a:xfrm>
            <a:off x="873360" y="4896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85" name="Google Shape;825;p29"/>
          <p:cNvSpPr/>
          <p:nvPr/>
        </p:nvSpPr>
        <p:spPr>
          <a:xfrm>
            <a:off x="873360" y="5148720"/>
            <a:ext cx="7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86" name="Google Shape;826;p29"/>
          <p:cNvSpPr/>
          <p:nvPr/>
        </p:nvSpPr>
        <p:spPr>
          <a:xfrm flipH="1">
            <a:off x="548640" y="5544720"/>
            <a:ext cx="71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87" name="Google Shape;827;p29"/>
          <p:cNvSpPr/>
          <p:nvPr/>
        </p:nvSpPr>
        <p:spPr>
          <a:xfrm flipH="1">
            <a:off x="728640" y="536472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88" name="Google Shape;828;p29"/>
          <p:cNvSpPr/>
          <p:nvPr/>
        </p:nvSpPr>
        <p:spPr>
          <a:xfrm>
            <a:off x="1260000" y="21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89" name="Google Shape;829;p29"/>
          <p:cNvSpPr/>
          <p:nvPr/>
        </p:nvSpPr>
        <p:spPr>
          <a:xfrm>
            <a:off x="1080000" y="39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0" name="Google Shape;830;p29"/>
          <p:cNvSpPr/>
          <p:nvPr/>
        </p:nvSpPr>
        <p:spPr>
          <a:xfrm>
            <a:off x="1080000" y="3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1" name="Google Shape;831;p29"/>
          <p:cNvSpPr/>
          <p:nvPr/>
        </p:nvSpPr>
        <p:spPr>
          <a:xfrm>
            <a:off x="936000" y="612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2" name="Google Shape;832;p29"/>
          <p:cNvSpPr/>
          <p:nvPr/>
        </p:nvSpPr>
        <p:spPr>
          <a:xfrm>
            <a:off x="936000" y="86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3" name="Google Shape;833;p29"/>
          <p:cNvSpPr/>
          <p:nvPr/>
        </p:nvSpPr>
        <p:spPr>
          <a:xfrm flipH="1">
            <a:off x="1258560" y="126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4" name="Google Shape;834;p29"/>
          <p:cNvSpPr/>
          <p:nvPr/>
        </p:nvSpPr>
        <p:spPr>
          <a:xfrm flipH="1">
            <a:off x="1078560" y="108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5" name="Google Shape;835;p29"/>
          <p:cNvSpPr/>
          <p:nvPr/>
        </p:nvSpPr>
        <p:spPr>
          <a:xfrm flipH="1">
            <a:off x="1078560" y="1440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6" name="Google Shape;836;p29"/>
          <p:cNvSpPr/>
          <p:nvPr/>
        </p:nvSpPr>
        <p:spPr>
          <a:xfrm flipH="1">
            <a:off x="934560" y="165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7" name="Google Shape;837;p29"/>
          <p:cNvSpPr/>
          <p:nvPr/>
        </p:nvSpPr>
        <p:spPr>
          <a:xfrm flipH="1">
            <a:off x="934560" y="1908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8" name="Google Shape;838;p29"/>
          <p:cNvSpPr/>
          <p:nvPr/>
        </p:nvSpPr>
        <p:spPr>
          <a:xfrm>
            <a:off x="1260000" y="230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9" name="Google Shape;839;p29"/>
          <p:cNvSpPr/>
          <p:nvPr/>
        </p:nvSpPr>
        <p:spPr>
          <a:xfrm>
            <a:off x="1080000" y="212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00" name="Google Shape;840;p29"/>
          <p:cNvSpPr/>
          <p:nvPr/>
        </p:nvSpPr>
        <p:spPr>
          <a:xfrm>
            <a:off x="1080000" y="2493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01" name="Google Shape;841;p29"/>
          <p:cNvSpPr/>
          <p:nvPr/>
        </p:nvSpPr>
        <p:spPr>
          <a:xfrm>
            <a:off x="936000" y="2709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02" name="Google Shape;842;p29"/>
          <p:cNvSpPr/>
          <p:nvPr/>
        </p:nvSpPr>
        <p:spPr>
          <a:xfrm>
            <a:off x="936000" y="2961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03" name="Google Shape;843;p29"/>
          <p:cNvSpPr/>
          <p:nvPr/>
        </p:nvSpPr>
        <p:spPr>
          <a:xfrm flipH="1">
            <a:off x="1258560" y="335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04" name="Google Shape;844;p29"/>
          <p:cNvSpPr/>
          <p:nvPr/>
        </p:nvSpPr>
        <p:spPr>
          <a:xfrm flipH="1">
            <a:off x="1097280" y="3177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05" name="Google Shape;845;p29"/>
          <p:cNvSpPr/>
          <p:nvPr/>
        </p:nvSpPr>
        <p:spPr>
          <a:xfrm flipH="1">
            <a:off x="1087920" y="354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06" name="Google Shape;846;p29"/>
          <p:cNvSpPr/>
          <p:nvPr/>
        </p:nvSpPr>
        <p:spPr>
          <a:xfrm flipH="1">
            <a:off x="943920" y="3762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07" name="Google Shape;847;p29"/>
          <p:cNvSpPr/>
          <p:nvPr/>
        </p:nvSpPr>
        <p:spPr>
          <a:xfrm flipH="1">
            <a:off x="943920" y="401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08" name="Google Shape;848;p29"/>
          <p:cNvSpPr/>
          <p:nvPr/>
        </p:nvSpPr>
        <p:spPr>
          <a:xfrm>
            <a:off x="1269360" y="441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09" name="Google Shape;849;p29"/>
          <p:cNvSpPr/>
          <p:nvPr/>
        </p:nvSpPr>
        <p:spPr>
          <a:xfrm>
            <a:off x="1089360" y="423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0" name="Google Shape;850;p29"/>
          <p:cNvSpPr/>
          <p:nvPr/>
        </p:nvSpPr>
        <p:spPr>
          <a:xfrm>
            <a:off x="1089360" y="4590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1" name="Google Shape;851;p29"/>
          <p:cNvSpPr/>
          <p:nvPr/>
        </p:nvSpPr>
        <p:spPr>
          <a:xfrm>
            <a:off x="945360" y="480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2" name="Google Shape;852;p29"/>
          <p:cNvSpPr/>
          <p:nvPr/>
        </p:nvSpPr>
        <p:spPr>
          <a:xfrm>
            <a:off x="945360" y="5058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3" name="Google Shape;853;p29"/>
          <p:cNvSpPr/>
          <p:nvPr/>
        </p:nvSpPr>
        <p:spPr>
          <a:xfrm flipH="1">
            <a:off x="367920" y="545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4" name="Google Shape;854;p29"/>
          <p:cNvSpPr/>
          <p:nvPr/>
        </p:nvSpPr>
        <p:spPr>
          <a:xfrm flipH="1">
            <a:off x="547920" y="5274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5" name="Google Shape;855;p29"/>
          <p:cNvSpPr/>
          <p:nvPr/>
        </p:nvSpPr>
        <p:spPr>
          <a:xfrm>
            <a:off x="360000" y="21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6" name="Google Shape;856;p29"/>
          <p:cNvSpPr/>
          <p:nvPr/>
        </p:nvSpPr>
        <p:spPr>
          <a:xfrm>
            <a:off x="540000" y="39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7" name="Google Shape;857;p29"/>
          <p:cNvSpPr/>
          <p:nvPr/>
        </p:nvSpPr>
        <p:spPr>
          <a:xfrm>
            <a:off x="540000" y="36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8" name="Google Shape;858;p29"/>
          <p:cNvSpPr/>
          <p:nvPr/>
        </p:nvSpPr>
        <p:spPr>
          <a:xfrm>
            <a:off x="684000" y="612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9" name="Google Shape;859;p29"/>
          <p:cNvSpPr/>
          <p:nvPr/>
        </p:nvSpPr>
        <p:spPr>
          <a:xfrm>
            <a:off x="684000" y="864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0" name="Google Shape;860;p29"/>
          <p:cNvSpPr/>
          <p:nvPr/>
        </p:nvSpPr>
        <p:spPr>
          <a:xfrm flipH="1">
            <a:off x="358560" y="126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1" name="Google Shape;861;p29"/>
          <p:cNvSpPr/>
          <p:nvPr/>
        </p:nvSpPr>
        <p:spPr>
          <a:xfrm flipH="1">
            <a:off x="538560" y="108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2" name="Google Shape;862;p29"/>
          <p:cNvSpPr/>
          <p:nvPr/>
        </p:nvSpPr>
        <p:spPr>
          <a:xfrm flipH="1">
            <a:off x="538560" y="1440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3" name="Google Shape;863;p29"/>
          <p:cNvSpPr/>
          <p:nvPr/>
        </p:nvSpPr>
        <p:spPr>
          <a:xfrm flipH="1">
            <a:off x="682560" y="165636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4" name="Google Shape;864;p29"/>
          <p:cNvSpPr/>
          <p:nvPr/>
        </p:nvSpPr>
        <p:spPr>
          <a:xfrm flipH="1">
            <a:off x="682560" y="1908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5" name="Google Shape;865;p29"/>
          <p:cNvSpPr/>
          <p:nvPr/>
        </p:nvSpPr>
        <p:spPr>
          <a:xfrm>
            <a:off x="360000" y="230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6" name="Google Shape;866;p29"/>
          <p:cNvSpPr/>
          <p:nvPr/>
        </p:nvSpPr>
        <p:spPr>
          <a:xfrm>
            <a:off x="540000" y="212436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7" name="Google Shape;867;p29"/>
          <p:cNvSpPr/>
          <p:nvPr/>
        </p:nvSpPr>
        <p:spPr>
          <a:xfrm>
            <a:off x="540000" y="2493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8" name="Google Shape;868;p29"/>
          <p:cNvSpPr/>
          <p:nvPr/>
        </p:nvSpPr>
        <p:spPr>
          <a:xfrm>
            <a:off x="684000" y="2709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9" name="Google Shape;869;p29"/>
          <p:cNvSpPr/>
          <p:nvPr/>
        </p:nvSpPr>
        <p:spPr>
          <a:xfrm>
            <a:off x="684000" y="2961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0" name="Google Shape;870;p29"/>
          <p:cNvSpPr/>
          <p:nvPr/>
        </p:nvSpPr>
        <p:spPr>
          <a:xfrm flipH="1">
            <a:off x="358560" y="335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1" name="Google Shape;871;p29"/>
          <p:cNvSpPr/>
          <p:nvPr/>
        </p:nvSpPr>
        <p:spPr>
          <a:xfrm flipH="1">
            <a:off x="557280" y="3177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2" name="Google Shape;872;p29"/>
          <p:cNvSpPr/>
          <p:nvPr/>
        </p:nvSpPr>
        <p:spPr>
          <a:xfrm flipH="1">
            <a:off x="547920" y="3546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3" name="Google Shape;873;p29"/>
          <p:cNvSpPr/>
          <p:nvPr/>
        </p:nvSpPr>
        <p:spPr>
          <a:xfrm flipH="1">
            <a:off x="691920" y="3762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4" name="Google Shape;874;p29"/>
          <p:cNvSpPr/>
          <p:nvPr/>
        </p:nvSpPr>
        <p:spPr>
          <a:xfrm flipH="1">
            <a:off x="691920" y="401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5" name="Google Shape;875;p29"/>
          <p:cNvSpPr/>
          <p:nvPr/>
        </p:nvSpPr>
        <p:spPr>
          <a:xfrm>
            <a:off x="369360" y="441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6" name="Google Shape;876;p29"/>
          <p:cNvSpPr/>
          <p:nvPr/>
        </p:nvSpPr>
        <p:spPr>
          <a:xfrm>
            <a:off x="549360" y="423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7" name="Google Shape;877;p29"/>
          <p:cNvSpPr/>
          <p:nvPr/>
        </p:nvSpPr>
        <p:spPr>
          <a:xfrm>
            <a:off x="549360" y="4590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8" name="Google Shape;878;p29"/>
          <p:cNvSpPr/>
          <p:nvPr/>
        </p:nvSpPr>
        <p:spPr>
          <a:xfrm>
            <a:off x="693360" y="4806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9" name="Google Shape;879;p29"/>
          <p:cNvSpPr/>
          <p:nvPr/>
        </p:nvSpPr>
        <p:spPr>
          <a:xfrm>
            <a:off x="693360" y="5058720"/>
            <a:ext cx="178920" cy="178920"/>
          </a:xfrm>
          <a:prstGeom prst="ellipse">
            <a:avLst/>
          </a:prstGeom>
          <a:solidFill>
            <a:srgbClr val="ffd8ce"/>
          </a:solidFill>
          <a:ln w="18000">
            <a:solidFill>
              <a:srgbClr val="ff4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40" name="Google Shape;880;p29"/>
          <p:cNvSpPr/>
          <p:nvPr/>
        </p:nvSpPr>
        <p:spPr>
          <a:xfrm flipH="1">
            <a:off x="1267920" y="545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41" name="Google Shape;881;p29"/>
          <p:cNvSpPr/>
          <p:nvPr/>
        </p:nvSpPr>
        <p:spPr>
          <a:xfrm flipH="1">
            <a:off x="1087920" y="5274720"/>
            <a:ext cx="178920" cy="178920"/>
          </a:xfrm>
          <a:prstGeom prst="ellipse">
            <a:avLst/>
          </a:prstGeom>
          <a:solidFill>
            <a:srgbClr val="dee6ef"/>
          </a:solidFill>
          <a:ln w="18000">
            <a:solidFill>
              <a:srgbClr val="2a609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4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gif"/><Relationship Id="rId2" Type="http://schemas.openxmlformats.org/officeDocument/2006/relationships/slideLayout" Target="../slideLayouts/slideLayout4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5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6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7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8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00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88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8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936;p1"/>
          <p:cNvSpPr/>
          <p:nvPr/>
        </p:nvSpPr>
        <p:spPr>
          <a:xfrm>
            <a:off x="1620000" y="-11160"/>
            <a:ext cx="8098920" cy="138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br/>
            <a:r>
              <a:rPr b="1" lang="pl-PL" sz="3300" spc="-1" strike="noStrike">
                <a:solidFill>
                  <a:srgbClr val="d62e4e"/>
                </a:solidFill>
                <a:latin typeface="Times New Roman"/>
                <a:ea typeface="Times New Roman"/>
              </a:rPr>
              <a:t>ТВОРЧА ГРУПА. </a:t>
            </a:r>
            <a:br/>
            <a:r>
              <a:rPr b="1" i="1" lang="pl-PL" sz="2400" spc="-1" strike="noStrike">
                <a:solidFill>
                  <a:srgbClr val="3465a4"/>
                </a:solidFill>
                <a:latin typeface="Times New Roman"/>
                <a:ea typeface="Times New Roman"/>
              </a:rPr>
              <a:t>ВИМОГИ ТА РЕКОМЕНДАЦІЇ.</a:t>
            </a:r>
            <a:endParaRPr b="0" lang="pl-PL" sz="2400" spc="-1" strike="noStrike">
              <a:latin typeface="Arial"/>
            </a:endParaRPr>
          </a:p>
        </p:txBody>
      </p:sp>
      <p:pic>
        <p:nvPicPr>
          <p:cNvPr id="1082" name="Google Shape;937;p1" descr=""/>
          <p:cNvPicPr/>
          <p:nvPr/>
        </p:nvPicPr>
        <p:blipFill>
          <a:blip r:embed="rId1"/>
          <a:stretch/>
        </p:blipFill>
        <p:spPr>
          <a:xfrm>
            <a:off x="3709800" y="1800000"/>
            <a:ext cx="3129480" cy="3258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3" name="Google Shape;942;p2" descr=""/>
          <p:cNvPicPr/>
          <p:nvPr/>
        </p:nvPicPr>
        <p:blipFill>
          <a:blip r:embed="rId1"/>
          <a:stretch/>
        </p:blipFill>
        <p:spPr>
          <a:xfrm>
            <a:off x="1800000" y="900000"/>
            <a:ext cx="2646360" cy="3599280"/>
          </a:xfrm>
          <a:prstGeom prst="rect">
            <a:avLst/>
          </a:prstGeom>
          <a:ln w="0">
            <a:noFill/>
          </a:ln>
        </p:spPr>
      </p:pic>
      <p:sp>
        <p:nvSpPr>
          <p:cNvPr id="1084" name="Google Shape;943;p2"/>
          <p:cNvSpPr/>
          <p:nvPr/>
        </p:nvSpPr>
        <p:spPr>
          <a:xfrm>
            <a:off x="4860000" y="788760"/>
            <a:ext cx="5039280" cy="245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b="0" lang="pl-PL" sz="28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Педагогічна ідея – це повітря, у  якому розправляє крила педагогічна    творчість.</a:t>
            </a:r>
            <a:endParaRPr b="0" lang="pl-PL" sz="28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b="0" lang="pl-PL" sz="2800" spc="-1" strike="noStrike">
              <a:latin typeface="Arial"/>
            </a:endParaRPr>
          </a:p>
        </p:txBody>
      </p:sp>
      <p:sp>
        <p:nvSpPr>
          <p:cNvPr id="1085" name="Google Shape;944;p2"/>
          <p:cNvSpPr/>
          <p:nvPr/>
        </p:nvSpPr>
        <p:spPr>
          <a:xfrm>
            <a:off x="6120720" y="3099960"/>
            <a:ext cx="3598560" cy="48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b="0" lang="pl-PL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В.О.Сухомлинський</a:t>
            </a:r>
            <a:endParaRPr b="0" lang="pl-PL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949;p3"/>
          <p:cNvSpPr/>
          <p:nvPr/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3300" spc="-1" strike="noStrike">
                <a:solidFill>
                  <a:srgbClr val="d62e4e"/>
                </a:solidFill>
                <a:latin typeface="Times New Roman"/>
                <a:ea typeface="Times New Roman"/>
              </a:rPr>
              <a:t>Загальні положення</a:t>
            </a:r>
            <a:endParaRPr b="0" lang="pl-PL" sz="3300" spc="-1" strike="noStrike">
              <a:latin typeface="Arial"/>
            </a:endParaRPr>
          </a:p>
        </p:txBody>
      </p:sp>
      <p:sp>
        <p:nvSpPr>
          <p:cNvPr id="1087" name="Google Shape;950;p3"/>
          <p:cNvSpPr/>
          <p:nvPr/>
        </p:nvSpPr>
        <p:spPr>
          <a:xfrm>
            <a:off x="1620000" y="1031760"/>
            <a:ext cx="8098920" cy="328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263160"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Font typeface="Noto Sans Symbols"/>
              <a:buChar char="●"/>
              <a:tabLst>
                <a:tab algn="l" pos="0"/>
              </a:tabLst>
            </a:pPr>
            <a:r>
              <a:rPr b="0" lang="pl-PL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Творча група створюється відповідно до Законів України “Про загальну середню освіту”, “Про вищу освіту” та є однією з форм діяльності педагогічних працівників у системі методичної роботи.</a:t>
            </a:r>
            <a:endParaRPr b="0" lang="pl-PL" sz="2400" spc="-1" strike="noStrike"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Font typeface="Noto Sans Symbols"/>
              <a:buChar char="●"/>
              <a:tabLst>
                <a:tab algn="l" pos="0"/>
              </a:tabLst>
            </a:pPr>
            <a:r>
              <a:rPr b="0" lang="pl-PL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Творча група об’єднує педагогів, які працюють за обраною фаховою, методичною проблемою.</a:t>
            </a:r>
            <a:endParaRPr b="0" lang="pl-PL" sz="2400" spc="-1" strike="noStrike">
              <a:latin typeface="Arial"/>
            </a:endParaRPr>
          </a:p>
          <a:p>
            <a:pPr marL="432000" indent="-263160" algn="just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endParaRPr b="0" lang="pl-PL" sz="2400" spc="-1" strike="noStrike">
              <a:latin typeface="Arial"/>
            </a:endParaRPr>
          </a:p>
        </p:txBody>
      </p:sp>
      <p:pic>
        <p:nvPicPr>
          <p:cNvPr id="1088" name="Google Shape;951;p3" descr=""/>
          <p:cNvPicPr/>
          <p:nvPr/>
        </p:nvPicPr>
        <p:blipFill>
          <a:blip r:embed="rId1"/>
          <a:stretch/>
        </p:blipFill>
        <p:spPr>
          <a:xfrm>
            <a:off x="4658040" y="3875040"/>
            <a:ext cx="1714320" cy="1602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PlaceHolder 1"/>
          <p:cNvSpPr>
            <a:spLocks noGrp="1"/>
          </p:cNvSpPr>
          <p:nvPr>
            <p:ph type="title"/>
          </p:nvPr>
        </p:nvSpPr>
        <p:spPr>
          <a:xfrm>
            <a:off x="1080000" y="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360000" indent="360000" algn="ctr"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pl-PL" sz="2400" spc="-1" strike="noStrike">
                <a:solidFill>
                  <a:srgbClr val="d62e4e"/>
                </a:solidFill>
                <a:latin typeface="Times New Roman"/>
                <a:ea typeface="Times New Roman"/>
              </a:rPr>
              <a:t>ТВОРЧА ГРУПА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0" name="PlaceHolder 2"/>
          <p:cNvSpPr>
            <a:spLocks noGrp="1"/>
          </p:cNvSpPr>
          <p:nvPr>
            <p:ph/>
          </p:nvPr>
        </p:nvSpPr>
        <p:spPr>
          <a:xfrm>
            <a:off x="1513440" y="1137240"/>
            <a:ext cx="766620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algn="just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>
              <a:rPr b="1" lang="pl-PL" sz="2400" spc="-1" strike="noStrike" u="sng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Творча група </a:t>
            </a:r>
            <a:r>
              <a:rPr b="0" lang="pl-PL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— це професійне об’єднання педагогів, зацікавлених у колективній співпраці з вивчення, розроблення та узагальнення матеріалів за визначеною тематикою з метою пошуку оптимальних шляхів розвитку досліджуваної теми.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91" name="Google Shape;958;p4" descr=""/>
          <p:cNvPicPr/>
          <p:nvPr/>
        </p:nvPicPr>
        <p:blipFill>
          <a:blip r:embed="rId1"/>
          <a:stretch/>
        </p:blipFill>
        <p:spPr>
          <a:xfrm>
            <a:off x="5580000" y="2700000"/>
            <a:ext cx="3239640" cy="2702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963;p5"/>
          <p:cNvSpPr/>
          <p:nvPr/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3300" spc="-1" strike="noStrike">
                <a:solidFill>
                  <a:srgbClr val="c9211e"/>
                </a:solidFill>
                <a:latin typeface="Times New Roman"/>
                <a:ea typeface="Times New Roman"/>
              </a:rPr>
              <a:t>МЕТА</a:t>
            </a:r>
            <a:endParaRPr b="0" lang="pl-PL" sz="3300" spc="-1" strike="noStrike">
              <a:latin typeface="Arial"/>
            </a:endParaRPr>
          </a:p>
        </p:txBody>
      </p:sp>
      <p:sp>
        <p:nvSpPr>
          <p:cNvPr id="1093" name="Google Shape;964;p5"/>
          <p:cNvSpPr/>
          <p:nvPr/>
        </p:nvSpPr>
        <p:spPr>
          <a:xfrm>
            <a:off x="1620000" y="1368000"/>
            <a:ext cx="8098920" cy="241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 algn="just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>
              <a:rPr b="1" lang="pl-PL" sz="2400" spc="-1" strike="noStrike">
                <a:solidFill>
                  <a:srgbClr val="d62e4e"/>
                </a:solidFill>
                <a:latin typeface="Arial"/>
                <a:ea typeface="Arial"/>
              </a:rPr>
              <a:t>Метою</a:t>
            </a:r>
            <a:r>
              <a:rPr b="0" lang="pl-PL" sz="2400" spc="-1" strike="noStrike">
                <a:solidFill>
                  <a:srgbClr val="050505"/>
                </a:solidFill>
                <a:latin typeface="Arial"/>
                <a:ea typeface="Arial"/>
              </a:rPr>
              <a:t> </a:t>
            </a:r>
            <a:r>
              <a:rPr b="0" lang="pl-PL" sz="2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творчої групи є підвищення професійної компетентності педагогічних працівників та залучення їх до науково-дослідницької роботи</a:t>
            </a:r>
            <a:endParaRPr b="0" lang="pl-PL" sz="2600" spc="-1" strike="noStrike">
              <a:latin typeface="Arial"/>
            </a:endParaRPr>
          </a:p>
          <a:p>
            <a:pPr marL="432000" indent="-258120" algn="just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endParaRPr b="0" lang="pl-PL" sz="2600" spc="-1" strike="noStrike">
              <a:latin typeface="Arial"/>
            </a:endParaRPr>
          </a:p>
        </p:txBody>
      </p:sp>
      <p:pic>
        <p:nvPicPr>
          <p:cNvPr id="1094" name="Google Shape;965;p5" descr=""/>
          <p:cNvPicPr/>
          <p:nvPr/>
        </p:nvPicPr>
        <p:blipFill>
          <a:blip r:embed="rId1"/>
          <a:stretch/>
        </p:blipFill>
        <p:spPr>
          <a:xfrm>
            <a:off x="3780000" y="2880000"/>
            <a:ext cx="3238920" cy="262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970;p6"/>
          <p:cNvSpPr/>
          <p:nvPr/>
        </p:nvSpPr>
        <p:spPr>
          <a:xfrm>
            <a:off x="1620000" y="870480"/>
            <a:ext cx="8098920" cy="450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1879" spc="-1" strike="noStrike">
                <a:solidFill>
                  <a:srgbClr val="050505"/>
                </a:solidFill>
                <a:latin typeface="Times New Roman"/>
                <a:ea typeface="Times New Roman"/>
              </a:rPr>
              <a:t> </a:t>
            </a:r>
            <a:r>
              <a:rPr b="1" lang="pl-PL" sz="1879" spc="-1" strike="noStrike">
                <a:solidFill>
                  <a:srgbClr val="050505"/>
                </a:solidFill>
                <a:latin typeface="Times New Roman"/>
                <a:ea typeface="Times New Roman"/>
              </a:rPr>
              <a:t>- поглиблення </a:t>
            </a:r>
            <a:r>
              <a:rPr b="1" lang="pl-PL" sz="1879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вивчення  досягнень сучасної науки з обраної науково-педагогічної проблеми, впровадження їх у практику;</a:t>
            </a:r>
            <a:br/>
            <a:r>
              <a:rPr b="1" lang="pl-PL" sz="1879" spc="-1" strike="noStrike">
                <a:solidFill>
                  <a:srgbClr val="050505"/>
                </a:solidFill>
                <a:latin typeface="Times New Roman"/>
                <a:ea typeface="Times New Roman"/>
              </a:rPr>
              <a:t> </a:t>
            </a:r>
            <a:br/>
            <a:r>
              <a:rPr b="0" lang="pl-PL" sz="1879" spc="-1" strike="noStrike">
                <a:solidFill>
                  <a:srgbClr val="050505"/>
                </a:solidFill>
                <a:latin typeface="Times New Roman"/>
                <a:ea typeface="Times New Roman"/>
              </a:rPr>
              <a:t>-  </a:t>
            </a:r>
            <a:r>
              <a:rPr b="1" lang="pl-PL" sz="1879" spc="-1" strike="noStrike">
                <a:solidFill>
                  <a:srgbClr val="3465a4"/>
                </a:solidFill>
                <a:latin typeface="Times New Roman"/>
                <a:ea typeface="Times New Roman"/>
              </a:rPr>
              <a:t>застосування результатів наукових досліджень, розробка рекомендацій щодо їх реалізації, створення, вивчення, узагальнення та впровадження перспективного педагогічного досвіду;</a:t>
            </a:r>
            <a:br/>
            <a:br/>
            <a:r>
              <a:rPr b="0" lang="pl-PL" sz="1879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b="1" lang="pl-PL" sz="1879" spc="-1" strike="noStrike">
                <a:solidFill>
                  <a:srgbClr val="069a2e"/>
                </a:solidFill>
                <a:latin typeface="Times New Roman"/>
                <a:ea typeface="Times New Roman"/>
              </a:rPr>
              <a:t>моделювання та апробація авторських моделей досвіду;</a:t>
            </a:r>
            <a:br/>
            <a:br/>
            <a:r>
              <a:rPr b="0" lang="pl-PL" sz="1879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b="1" lang="pl-PL" sz="1879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підвищення рівня фахової майстерності;</a:t>
            </a:r>
            <a:br/>
            <a:br/>
            <a:r>
              <a:rPr b="0" lang="pl-PL" sz="1879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r>
              <a:rPr b="1" lang="pl-PL" sz="1879" spc="-1" strike="noStrike">
                <a:solidFill>
                  <a:srgbClr val="355269"/>
                </a:solidFill>
                <a:latin typeface="Times New Roman"/>
                <a:ea typeface="Times New Roman"/>
              </a:rPr>
              <a:t> </a:t>
            </a:r>
            <a:r>
              <a:rPr b="1" lang="pl-PL" sz="1879" spc="-1" strike="noStrike">
                <a:solidFill>
                  <a:srgbClr val="3465a4"/>
                </a:solidFill>
                <a:latin typeface="Times New Roman"/>
                <a:ea typeface="Times New Roman"/>
              </a:rPr>
              <a:t>сприяння самовираженню особистості педагогів у процесі професійної діяльності, курсової та міжкурсової підготовки;</a:t>
            </a:r>
            <a:br/>
            <a:br/>
            <a:r>
              <a:rPr b="0" lang="pl-PL" sz="1879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b="1" lang="pl-PL" sz="1879" spc="-1" strike="noStrike">
                <a:solidFill>
                  <a:srgbClr val="069a2e"/>
                </a:solidFill>
                <a:latin typeface="Times New Roman"/>
                <a:ea typeface="Times New Roman"/>
              </a:rPr>
              <a:t>моніторинг ефективності використання освітніх технологій у навчально-виховному процесі</a:t>
            </a:r>
            <a:endParaRPr b="0" lang="pl-PL" sz="1879" spc="-1" strike="noStrike">
              <a:latin typeface="Arial"/>
            </a:endParaRPr>
          </a:p>
        </p:txBody>
      </p:sp>
      <p:sp>
        <p:nvSpPr>
          <p:cNvPr id="1096" name="Google Shape;971;p6"/>
          <p:cNvSpPr/>
          <p:nvPr/>
        </p:nvSpPr>
        <p:spPr>
          <a:xfrm>
            <a:off x="4320000" y="300600"/>
            <a:ext cx="2565360" cy="48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800" spc="-1" strike="noStrike">
                <a:solidFill>
                  <a:srgbClr val="f10d0c"/>
                </a:solidFill>
                <a:latin typeface="Arial"/>
                <a:ea typeface="Arial"/>
              </a:rPr>
              <a:t>ЗАВДАННЯ</a:t>
            </a:r>
            <a:endParaRPr b="0" lang="pl-PL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976;p7"/>
          <p:cNvSpPr/>
          <p:nvPr/>
        </p:nvSpPr>
        <p:spPr>
          <a:xfrm>
            <a:off x="1620000" y="617400"/>
            <a:ext cx="8098920" cy="382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br/>
            <a:br/>
            <a:r>
              <a:rPr b="0" lang="pl-PL" sz="1940" spc="-1" strike="noStrike">
                <a:solidFill>
                  <a:srgbClr val="050505"/>
                </a:solidFill>
                <a:latin typeface="Times New Roman"/>
                <a:ea typeface="Times New Roman"/>
              </a:rPr>
              <a:t>- </a:t>
            </a:r>
            <a:r>
              <a:rPr b="0" lang="pl-PL" sz="2330" spc="-1" strike="noStrike">
                <a:solidFill>
                  <a:srgbClr val="050505"/>
                </a:solidFill>
                <a:latin typeface="Times New Roman"/>
                <a:ea typeface="Times New Roman"/>
              </a:rPr>
              <a:t>Творча </a:t>
            </a:r>
            <a:r>
              <a:rPr b="0" lang="pl-PL" sz="233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група створюється на добровільних засадах з числа найбільш досвідчених і теоретично підготовлених педагогічних працівників, які виявили інтерес і бажання до розробки науково-методичної проблеми;</a:t>
            </a:r>
            <a:br/>
            <a:br/>
            <a:r>
              <a:rPr b="0" lang="pl-PL" sz="233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- орієнтовний склад творчої групи – 3 – 15 осіб.</a:t>
            </a:r>
            <a:br/>
            <a:br/>
            <a:br/>
            <a:br/>
            <a:endParaRPr b="0" lang="pl-PL" sz="2330" spc="-1" strike="noStrike">
              <a:latin typeface="Arial"/>
            </a:endParaRPr>
          </a:p>
        </p:txBody>
      </p:sp>
      <p:sp>
        <p:nvSpPr>
          <p:cNvPr id="1098" name="Google Shape;977;p7"/>
          <p:cNvSpPr/>
          <p:nvPr/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400" spc="-1" strike="noStrike">
                <a:solidFill>
                  <a:srgbClr val="d62e4e"/>
                </a:solidFill>
                <a:latin typeface="Times New Roman"/>
                <a:ea typeface="Times New Roman"/>
              </a:rPr>
              <a:t>ПОРЯДОК СТВОРЕННЯ ТВОРЧОЇ ГРУПИ. СКЛАД.</a:t>
            </a:r>
            <a:endParaRPr b="0" lang="pl-PL" sz="2400" spc="-1" strike="noStrike">
              <a:latin typeface="Arial"/>
            </a:endParaRPr>
          </a:p>
        </p:txBody>
      </p:sp>
      <p:pic>
        <p:nvPicPr>
          <p:cNvPr id="1099" name="Google Shape;978;p7" descr=""/>
          <p:cNvPicPr/>
          <p:nvPr/>
        </p:nvPicPr>
        <p:blipFill>
          <a:blip r:embed="rId1"/>
          <a:stretch/>
        </p:blipFill>
        <p:spPr>
          <a:xfrm>
            <a:off x="7115040" y="2976120"/>
            <a:ext cx="2783880" cy="2602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PlaceHolder 1"/>
          <p:cNvSpPr>
            <a:spLocks noGrp="1"/>
          </p:cNvSpPr>
          <p:nvPr>
            <p:ph type="title"/>
          </p:nvPr>
        </p:nvSpPr>
        <p:spPr>
          <a:xfrm>
            <a:off x="1620360" y="32436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3200" spc="-1" strike="noStrike">
                <a:solidFill>
                  <a:srgbClr val="d62e4e"/>
                </a:solidFill>
                <a:latin typeface="Times New Roman"/>
                <a:ea typeface="Times New Roman"/>
              </a:rPr>
              <a:t>ТИПИ ТВОРЧИХ ГРУП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1" name="Google Shape;984;p8"/>
          <p:cNvSpPr/>
          <p:nvPr/>
        </p:nvSpPr>
        <p:spPr>
          <a:xfrm>
            <a:off x="2011680" y="1259640"/>
            <a:ext cx="3239280" cy="4343040"/>
          </a:xfrm>
          <a:custGeom>
            <a:avLst/>
            <a:gdLst/>
            <a:ahLst/>
            <a:rect l="l" t="t" r="r" b="b"/>
            <a:pathLst>
              <a:path w="9502" h="9502">
                <a:moveTo>
                  <a:pt x="9501" y="3167"/>
                </a:moveTo>
                <a:lnTo>
                  <a:pt x="9501" y="9501"/>
                </a:lnTo>
                <a:lnTo>
                  <a:pt x="0" y="9501"/>
                </a:lnTo>
                <a:lnTo>
                  <a:pt x="0" y="3167"/>
                </a:lnTo>
                <a:lnTo>
                  <a:pt x="3562" y="3167"/>
                </a:lnTo>
                <a:lnTo>
                  <a:pt x="3562" y="1583"/>
                </a:lnTo>
                <a:lnTo>
                  <a:pt x="2375" y="1583"/>
                </a:lnTo>
                <a:lnTo>
                  <a:pt x="4750" y="0"/>
                </a:lnTo>
                <a:lnTo>
                  <a:pt x="7125" y="1583"/>
                </a:lnTo>
                <a:lnTo>
                  <a:pt x="5938" y="1583"/>
                </a:lnTo>
                <a:lnTo>
                  <a:pt x="5938" y="3167"/>
                </a:lnTo>
                <a:lnTo>
                  <a:pt x="9501" y="3167"/>
                </a:lnTo>
              </a:path>
            </a:pathLst>
          </a:custGeom>
          <a:solidFill>
            <a:srgbClr val="ffff00"/>
          </a:solidFill>
          <a:ln w="9525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2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Творчі групи, які </a:t>
            </a:r>
            <a:r>
              <a:rPr b="1" lang="pl-PL" sz="2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працюють над упровадженням результатів наукових досліджень</a:t>
            </a:r>
            <a:r>
              <a:rPr b="0" lang="pl-PL" sz="2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(над відповідною науково-методичною проблемою)</a:t>
            </a:r>
            <a:endParaRPr b="0" lang="pl-PL" sz="2200" spc="-1" strike="noStrike">
              <a:latin typeface="Arial"/>
            </a:endParaRPr>
          </a:p>
        </p:txBody>
      </p:sp>
      <p:sp>
        <p:nvSpPr>
          <p:cNvPr id="1102" name="Google Shape;985;p8"/>
          <p:cNvSpPr/>
          <p:nvPr/>
        </p:nvSpPr>
        <p:spPr>
          <a:xfrm>
            <a:off x="5670720" y="1259640"/>
            <a:ext cx="3148920" cy="4343040"/>
          </a:xfrm>
          <a:custGeom>
            <a:avLst/>
            <a:gdLst/>
            <a:ahLst/>
            <a:rect l="l" t="t" r="r" b="b"/>
            <a:pathLst>
              <a:path w="9002" h="9502">
                <a:moveTo>
                  <a:pt x="9001" y="3167"/>
                </a:moveTo>
                <a:lnTo>
                  <a:pt x="9001" y="9501"/>
                </a:lnTo>
                <a:lnTo>
                  <a:pt x="0" y="9501"/>
                </a:lnTo>
                <a:lnTo>
                  <a:pt x="0" y="3167"/>
                </a:lnTo>
                <a:lnTo>
                  <a:pt x="3375" y="3167"/>
                </a:lnTo>
                <a:lnTo>
                  <a:pt x="3375" y="1583"/>
                </a:lnTo>
                <a:lnTo>
                  <a:pt x="2250" y="1583"/>
                </a:lnTo>
                <a:lnTo>
                  <a:pt x="4500" y="0"/>
                </a:lnTo>
                <a:lnTo>
                  <a:pt x="6750" y="1583"/>
                </a:lnTo>
                <a:lnTo>
                  <a:pt x="5625" y="1583"/>
                </a:lnTo>
                <a:lnTo>
                  <a:pt x="5625" y="3167"/>
                </a:lnTo>
                <a:lnTo>
                  <a:pt x="9001" y="3167"/>
                </a:lnTo>
              </a:path>
            </a:pathLst>
          </a:custGeom>
          <a:solidFill>
            <a:srgbClr val="72c8cf"/>
          </a:solidFill>
          <a:ln w="9525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2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Творчі групи, </a:t>
            </a:r>
            <a:r>
              <a:rPr b="1" lang="pl-PL" sz="2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діяльність яких спрямована на вивчення і впровадження відомого перспективного педагогічного досвіду</a:t>
            </a:r>
            <a:endParaRPr b="0" lang="pl-PL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400" spc="-1" strike="noStrike">
                <a:solidFill>
                  <a:srgbClr val="d62e4e"/>
                </a:solidFill>
                <a:latin typeface="Times New Roman"/>
                <a:ea typeface="Times New Roman"/>
              </a:rPr>
              <a:t>ТВОРЧІ ГРУПИ ПОДІЛЯЮТЬСЯ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4" name="Google Shape;991;p9"/>
          <p:cNvSpPr/>
          <p:nvPr/>
        </p:nvSpPr>
        <p:spPr>
          <a:xfrm>
            <a:off x="2340000" y="1440000"/>
            <a:ext cx="3959280" cy="1979640"/>
          </a:xfrm>
          <a:custGeom>
            <a:avLst/>
            <a:gdLst/>
            <a:ahLst/>
            <a:rect l="l" t="t" r="r" b="b"/>
            <a:pathLst>
              <a:path w="11002" h="4502">
                <a:moveTo>
                  <a:pt x="0" y="1125"/>
                </a:moveTo>
                <a:lnTo>
                  <a:pt x="8250" y="1125"/>
                </a:lnTo>
                <a:lnTo>
                  <a:pt x="8250" y="0"/>
                </a:lnTo>
                <a:lnTo>
                  <a:pt x="11001" y="2250"/>
                </a:lnTo>
                <a:lnTo>
                  <a:pt x="8250" y="4501"/>
                </a:lnTo>
                <a:lnTo>
                  <a:pt x="8250" y="3375"/>
                </a:lnTo>
                <a:lnTo>
                  <a:pt x="0" y="3375"/>
                </a:lnTo>
                <a:lnTo>
                  <a:pt x="1375" y="2250"/>
                </a:lnTo>
                <a:lnTo>
                  <a:pt x="0" y="1125"/>
                </a:lnTo>
              </a:path>
            </a:pathLst>
          </a:custGeom>
          <a:solidFill>
            <a:srgbClr val="ffff00"/>
          </a:solidFill>
          <a:ln w="9525">
            <a:solidFill>
              <a:srgbClr val="d62e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Довготривалі</a:t>
            </a:r>
            <a:endParaRPr b="0" lang="pl-PL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400" spc="-1" strike="noStrike">
                <a:solidFill>
                  <a:srgbClr val="d62e4e"/>
                </a:solidFill>
                <a:latin typeface="Times New Roman"/>
                <a:ea typeface="Times New Roman"/>
              </a:rPr>
              <a:t>від 2 до 3 років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1105" name="Google Shape;992;p9"/>
          <p:cNvSpPr/>
          <p:nvPr/>
        </p:nvSpPr>
        <p:spPr>
          <a:xfrm>
            <a:off x="4860000" y="3240000"/>
            <a:ext cx="3959280" cy="1799640"/>
          </a:xfrm>
          <a:custGeom>
            <a:avLst/>
            <a:gdLst/>
            <a:ahLst/>
            <a:rect l="l" t="t" r="r" b="b"/>
            <a:pathLst>
              <a:path w="11002" h="4502">
                <a:moveTo>
                  <a:pt x="0" y="1125"/>
                </a:moveTo>
                <a:lnTo>
                  <a:pt x="8250" y="1125"/>
                </a:lnTo>
                <a:lnTo>
                  <a:pt x="8250" y="0"/>
                </a:lnTo>
                <a:lnTo>
                  <a:pt x="11001" y="2250"/>
                </a:lnTo>
                <a:lnTo>
                  <a:pt x="8250" y="4501"/>
                </a:lnTo>
                <a:lnTo>
                  <a:pt x="8250" y="3375"/>
                </a:lnTo>
                <a:lnTo>
                  <a:pt x="0" y="3375"/>
                </a:lnTo>
                <a:lnTo>
                  <a:pt x="1375" y="2250"/>
                </a:lnTo>
                <a:lnTo>
                  <a:pt x="0" y="1125"/>
                </a:lnTo>
              </a:path>
            </a:pathLst>
          </a:custGeom>
          <a:solidFill>
            <a:srgbClr val="72c8cf"/>
          </a:solidFill>
          <a:ln w="9525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Короткотривалі</a:t>
            </a:r>
            <a:endParaRPr b="0" lang="pl-PL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400" spc="-1" strike="noStrike">
                <a:solidFill>
                  <a:srgbClr val="d62e4e"/>
                </a:solidFill>
                <a:latin typeface="Times New Roman"/>
                <a:ea typeface="Times New Roman"/>
              </a:rPr>
              <a:t>до 3 місяців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PlaceHolder 1"/>
          <p:cNvSpPr>
            <a:spLocks noGrp="1"/>
          </p:cNvSpPr>
          <p:nvPr>
            <p:ph type="title"/>
          </p:nvPr>
        </p:nvSpPr>
        <p:spPr>
          <a:xfrm>
            <a:off x="1620720" y="14472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600" spc="-1" strike="noStrike">
                <a:solidFill>
                  <a:srgbClr val="d62e4e"/>
                </a:solidFill>
                <a:latin typeface="Times New Roman"/>
                <a:ea typeface="Times New Roman"/>
              </a:rPr>
              <a:t>ЕТАПИ. ПЛАН РОБОТИ.</a:t>
            </a:r>
            <a:endParaRPr b="0" lang="pl-PL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7" name="PlaceHolder 2"/>
          <p:cNvSpPr>
            <a:spLocks noGrp="1"/>
          </p:cNvSpPr>
          <p:nvPr>
            <p:ph/>
          </p:nvPr>
        </p:nvSpPr>
        <p:spPr>
          <a:xfrm>
            <a:off x="1440000" y="1326600"/>
            <a:ext cx="2879640" cy="191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9000"/>
          </a:bodyPr>
          <a:p>
            <a:pPr marL="432000" indent="-324000" algn="just">
              <a:lnSpc>
                <a:spcPct val="100000"/>
              </a:lnSpc>
              <a:buClr>
                <a:srgbClr val="000000"/>
              </a:buClr>
              <a:buSzPct val="45000"/>
              <a:buFont typeface="Noto Sans Symbols"/>
              <a:buChar char="●"/>
            </a:pPr>
            <a:r>
              <a:rPr b="1" lang="pl-PL" sz="4400" spc="-1" strike="noStrike" u="sng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Підготовчий</a:t>
            </a:r>
            <a:r>
              <a:rPr b="0" lang="pl-PL" sz="4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- визначення мети та завдань, розроблення змісту дослідницької діяльності творчої групи, розподіл творчих завдань між членами групи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8" name="PlaceHolder 3"/>
          <p:cNvSpPr>
            <a:spLocks noGrp="1"/>
          </p:cNvSpPr>
          <p:nvPr>
            <p:ph/>
          </p:nvPr>
        </p:nvSpPr>
        <p:spPr>
          <a:xfrm>
            <a:off x="4500000" y="1318320"/>
            <a:ext cx="2192760" cy="1701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>
              <a:rPr b="1" lang="pl-PL" sz="1800" spc="-1" strike="noStrike" u="sng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Діагностико організаційний -</a:t>
            </a:r>
            <a:r>
              <a:rPr b="0" lang="pl-PL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збирання необхідної інформації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9" name="PlaceHolder 4"/>
          <p:cNvSpPr>
            <a:spLocks noGrp="1"/>
          </p:cNvSpPr>
          <p:nvPr>
            <p:ph/>
          </p:nvPr>
        </p:nvSpPr>
        <p:spPr>
          <a:xfrm>
            <a:off x="6840000" y="1326600"/>
            <a:ext cx="3059640" cy="209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9000"/>
          </a:bodyPr>
          <a:p>
            <a:pPr marL="432000" indent="-324000" algn="just">
              <a:lnSpc>
                <a:spcPct val="100000"/>
              </a:lnSpc>
              <a:buClr>
                <a:srgbClr val="000000"/>
              </a:buClr>
              <a:buSzPct val="45000"/>
              <a:buFont typeface="Noto Sans Symbols"/>
              <a:buChar char="●"/>
            </a:pPr>
            <a:r>
              <a:rPr b="1" lang="pl-PL" sz="4800" spc="-1" strike="noStrike" u="sng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Формувально-моделювальний</a:t>
            </a:r>
            <a:r>
              <a:rPr b="1" lang="pl-PL" sz="4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- </a:t>
            </a:r>
            <a:r>
              <a:rPr b="0" lang="pl-PL" sz="4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розроблення моделей, схем, рекомендацій, порад щодо застосування в практичній діяльності досягнень науки, створення методичної бази</a:t>
            </a:r>
            <a:endParaRPr b="0" lang="pl-PL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0" name="PlaceHolder 5"/>
          <p:cNvSpPr>
            <a:spLocks noGrp="1"/>
          </p:cNvSpPr>
          <p:nvPr>
            <p:ph/>
          </p:nvPr>
        </p:nvSpPr>
        <p:spPr>
          <a:xfrm>
            <a:off x="1440000" y="3700800"/>
            <a:ext cx="3059640" cy="174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>
              <a:rPr b="1" lang="pl-PL" sz="1800" spc="-1" strike="noStrike" u="sng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Заключний - </a:t>
            </a:r>
            <a:r>
              <a:rPr b="0" lang="pl-PL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узагальнення оптимальних результатів, формулювання висновків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1" name="PlaceHolder 6"/>
          <p:cNvSpPr>
            <a:spLocks noGrp="1"/>
          </p:cNvSpPr>
          <p:nvPr>
            <p:ph/>
          </p:nvPr>
        </p:nvSpPr>
        <p:spPr>
          <a:xfrm>
            <a:off x="4209840" y="3486600"/>
            <a:ext cx="2920680" cy="210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marL="432000" indent="-324000" algn="just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>
              <a:rPr b="1" lang="pl-PL" sz="1800" spc="-1" strike="noStrike" u="sng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Пропагандистсько-консультативний</a:t>
            </a:r>
            <a:r>
              <a:rPr b="0" lang="pl-PL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- поширення напрацювань творчої групи, допомога педагогічним працівникам, яких зацікавила досліджувана проблема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12" name="Google Shape;1003;p10" descr=""/>
          <p:cNvPicPr/>
          <p:nvPr/>
        </p:nvPicPr>
        <p:blipFill>
          <a:blip r:embed="rId1"/>
          <a:stretch/>
        </p:blipFill>
        <p:spPr>
          <a:xfrm>
            <a:off x="7859520" y="3963600"/>
            <a:ext cx="1972800" cy="1485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600" spc="-1" strike="noStrike">
                <a:solidFill>
                  <a:srgbClr val="d62e4e"/>
                </a:solidFill>
                <a:latin typeface="Times New Roman"/>
                <a:ea typeface="Times New Roman"/>
              </a:rPr>
              <a:t>ФУНКЦІОНУВАННЯ ТВОРЧОЇ ГРУПИ</a:t>
            </a:r>
            <a:endParaRPr b="0" lang="pl-PL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4" name="PlaceHolder 2"/>
          <p:cNvSpPr>
            <a:spLocks noGrp="1"/>
          </p:cNvSpPr>
          <p:nvPr>
            <p:ph/>
          </p:nvPr>
        </p:nvSpPr>
        <p:spPr>
          <a:xfrm>
            <a:off x="1333080" y="13914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8000"/>
          </a:bodyPr>
          <a:p>
            <a:pPr marL="432000" indent="-324000" algn="just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>
              <a:rPr b="0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Усі питання функціонування творчої групи розв’язують колегіально, кожен бере участь у розробленні досліджуваної теми. Педагоги — члени творчої групи — представляють власні практичні матеріали, виконують творчі завдання керівника і колективу групи, висловлюють свої думки щодо запропонованих матеріалів тощо.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5" name="PlaceHolder 3"/>
          <p:cNvSpPr>
            <a:spLocks noGrp="1"/>
          </p:cNvSpPr>
          <p:nvPr>
            <p:ph/>
          </p:nvPr>
        </p:nvSpPr>
        <p:spPr>
          <a:xfrm>
            <a:off x="6120000" y="1391400"/>
            <a:ext cx="3779640" cy="310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Noto Sans Symbols"/>
              <a:buChar char="●"/>
            </a:pPr>
            <a:r>
              <a:rPr b="0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Склад творчої групи може змінюватися залежно від поставлених завдань та індивідуальних можливостей та інтересів педагогів.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Noto Sans Symbols"/>
              <a:buChar char="●"/>
            </a:pPr>
            <a:r>
              <a:rPr b="0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Творчу групу  очолює вчитель, обраний колегами, або керівник спільноти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Noto Sans Symbols"/>
              <a:buChar char="●"/>
            </a:pPr>
            <a:r>
              <a:rPr b="0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Кількість засідань творчої групи протягом року — </a:t>
            </a:r>
            <a:r>
              <a:rPr b="1" lang="pl-PL" sz="2000" spc="-1" strike="noStrike" u="sng">
                <a:solidFill>
                  <a:srgbClr val="d62e4e"/>
                </a:solidFill>
                <a:uFillTx/>
                <a:latin typeface="Times New Roman"/>
                <a:ea typeface="Times New Roman"/>
              </a:rPr>
              <a:t>5-6 раз на рік   (1 раз на 2 місяці).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400" spc="-1" strike="noStrike">
                <a:solidFill>
                  <a:srgbClr val="c9211e"/>
                </a:solidFill>
                <a:latin typeface="Times New Roman"/>
                <a:ea typeface="Times New Roman"/>
              </a:rPr>
              <a:t>ФОРМИ ОРГАНІЗАЦІЇ РОБОТИ</a:t>
            </a:r>
            <a:r>
              <a:rPr b="0" lang="pl-PL" sz="4400" spc="-1" strike="noStrike">
                <a:solidFill>
                  <a:srgbClr val="c9211e"/>
                </a:solidFill>
                <a:latin typeface="Arial"/>
                <a:ea typeface="Arial"/>
              </a:rPr>
              <a:t> 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7" name="PlaceHolder 2"/>
          <p:cNvSpPr>
            <a:spLocks noGrp="1"/>
          </p:cNvSpPr>
          <p:nvPr>
            <p:ph/>
          </p:nvPr>
        </p:nvSpPr>
        <p:spPr>
          <a:xfrm>
            <a:off x="1800000" y="1440000"/>
            <a:ext cx="77792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>
              <a:rPr b="0" lang="pl-PL" sz="2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Семінари, семінари-практикуми, тренінги, творчі звіти, круглі столи, майстер-класи тощо. </a:t>
            </a:r>
            <a:endParaRPr b="0" lang="pl-PL" sz="26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Font typeface="Noto Sans Symbols"/>
              <a:buChar char="●"/>
            </a:pPr>
            <a:r>
              <a:rPr b="0" lang="pl-PL" sz="2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Специфікою роботи творчої групи є перевага дискусійних та активних методів спілкування, презентацій та панорам творчих здобутків.</a:t>
            </a:r>
            <a:endParaRPr b="0" lang="pl-PL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18" name="Google Shape;1017;p12" descr=""/>
          <p:cNvPicPr/>
          <p:nvPr/>
        </p:nvPicPr>
        <p:blipFill>
          <a:blip r:embed="rId1"/>
          <a:stretch/>
        </p:blipFill>
        <p:spPr>
          <a:xfrm>
            <a:off x="4200840" y="3766320"/>
            <a:ext cx="1972800" cy="1485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600" spc="-1" strike="noStrike">
                <a:solidFill>
                  <a:srgbClr val="d62e4e"/>
                </a:solidFill>
                <a:latin typeface="Times New Roman"/>
                <a:ea typeface="Times New Roman"/>
              </a:rPr>
              <a:t>ДОКУМЕНТАЦІЯ ТВОРЧОЇ ГРУПИ</a:t>
            </a:r>
            <a:endParaRPr b="0" lang="pl-PL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0" name="PlaceHolder 2"/>
          <p:cNvSpPr>
            <a:spLocks noGrp="1"/>
          </p:cNvSpPr>
          <p:nvPr>
            <p:ph/>
          </p:nvPr>
        </p:nvSpPr>
        <p:spPr>
          <a:xfrm>
            <a:off x="1706400" y="1637280"/>
            <a:ext cx="75992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5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b="0" lang="pl-PL" sz="8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1.</a:t>
            </a:r>
            <a:r>
              <a:rPr b="0" lang="pl-PL" sz="6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b="0" lang="pl-PL" sz="8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b="0" lang="pl-PL" sz="8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оложення  про творчу групу.</a:t>
            </a:r>
            <a:endParaRPr b="0" lang="pl-PL" sz="8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pl-PL" sz="8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2. План роботи творчої групи.</a:t>
            </a:r>
            <a:endParaRPr b="0" lang="pl-PL" sz="8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pl-PL" sz="8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3. Протоколи засідань.</a:t>
            </a:r>
            <a:endParaRPr b="0" lang="pl-PL" sz="8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pl-PL" sz="8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4. Аналіз отриманих результатів, узагальнення досвіду роботи.</a:t>
            </a:r>
            <a:endParaRPr b="0" lang="pl-PL" sz="8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pl-PL" sz="8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5. Кінцеві продукти діяльності творчої групи (методичні рекомендації, розробки тренінгів, комплексів діагностичних методик, коректувальних програм, експертиза матеріалів для масового впровадження).</a:t>
            </a:r>
            <a:endParaRPr b="0" lang="pl-PL" sz="8800" spc="-1" strike="noStrike">
              <a:solidFill>
                <a:srgbClr val="000000"/>
              </a:solidFill>
              <a:latin typeface="Arial"/>
            </a:endParaRPr>
          </a:p>
          <a:p>
            <a:pPr marL="432000" indent="-27324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pl-PL" sz="8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21" name="Google Shape;1024;p13" descr=""/>
          <p:cNvPicPr/>
          <p:nvPr/>
        </p:nvPicPr>
        <p:blipFill>
          <a:blip r:embed="rId1"/>
          <a:stretch/>
        </p:blipFill>
        <p:spPr>
          <a:xfrm>
            <a:off x="7562160" y="1710000"/>
            <a:ext cx="1619640" cy="1219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PlaceHolder 1"/>
          <p:cNvSpPr>
            <a:spLocks noGrp="1"/>
          </p:cNvSpPr>
          <p:nvPr>
            <p:ph type="title"/>
          </p:nvPr>
        </p:nvSpPr>
        <p:spPr>
          <a:xfrm>
            <a:off x="1620000" y="216000"/>
            <a:ext cx="8098920" cy="93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l-PL" sz="2400" spc="-1" strike="noStrike">
                <a:solidFill>
                  <a:srgbClr val="c9211e"/>
                </a:solidFill>
                <a:latin typeface="Times New Roman"/>
                <a:ea typeface="Times New Roman"/>
              </a:rPr>
              <a:t>МАТЕРІАЛИ РОБОТИ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3" name="PlaceHolder 2"/>
          <p:cNvSpPr>
            <a:spLocks noGrp="1"/>
          </p:cNvSpPr>
          <p:nvPr>
            <p:ph/>
          </p:nvPr>
        </p:nvSpPr>
        <p:spPr>
          <a:xfrm>
            <a:off x="1800000" y="1326600"/>
            <a:ext cx="77792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 marL="432000" indent="-324000" algn="just">
              <a:lnSpc>
                <a:spcPct val="100000"/>
              </a:lnSpc>
              <a:buClr>
                <a:srgbClr val="000000"/>
              </a:buClr>
              <a:buSzPct val="45000"/>
              <a:buFont typeface="Noto Sans Symbols"/>
              <a:buChar char="●"/>
            </a:pPr>
            <a:r>
              <a:rPr b="0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Матеріали роботи творчої групи представляють </a:t>
            </a:r>
            <a:r>
              <a:rPr b="1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у вигляді аналітичних матеріалів, програм або їх складових частин, методичних рекомендацій, планів, конспектів або програмного забезпечення тощо.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Noto Sans Symbols"/>
              <a:buChar char="●"/>
            </a:pPr>
            <a:r>
              <a:rPr b="1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Заслуховування звіту </a:t>
            </a:r>
            <a:r>
              <a:rPr b="0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творчої групи про виконану роботу, відповідно до етапів її роботи в тій чи тій формі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Noto Sans Symbols"/>
              <a:buChar char="●"/>
            </a:pPr>
            <a:r>
              <a:rPr b="0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На підсумковому засіданні педагогічної ради </a:t>
            </a:r>
            <a:r>
              <a:rPr b="1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заслуховують звіт керівника творчої групи про результати її роботи за минулий навчальний рік та перспективи подальшої діяльності.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Noto Sans Symbols"/>
              <a:buChar char="●"/>
            </a:pPr>
            <a:r>
              <a:rPr b="0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Документи творчої групи, зокрема й копію наказу про роботу творчої групи, засвідчену в установленому порядку, </a:t>
            </a:r>
            <a:r>
              <a:rPr b="1" lang="pl-PL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зберігають у методичному кабінеті протягом п’яти років.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24" name="Google Shape;1031;p14" descr=""/>
          <p:cNvPicPr/>
          <p:nvPr/>
        </p:nvPicPr>
        <p:blipFill>
          <a:blip r:embed="rId1"/>
          <a:stretch/>
        </p:blipFill>
        <p:spPr>
          <a:xfrm>
            <a:off x="8613720" y="4615200"/>
            <a:ext cx="810720" cy="757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LibreOffice/7.3.0.3$Windows_X86_64 LibreOffice_project/0f246aa12d0eee4a0f7adcefbf7c878fc2238db3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pl-PL</dc:language>
  <cp:lastModifiedBy/>
  <dcterms:modified xsi:type="dcterms:W3CDTF">2023-01-16T09:01:46Z</dcterms:modified>
  <cp:revision>1</cp:revision>
  <dc:subject/>
  <dc:title/>
</cp:coreProperties>
</file>